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71" r:id="rId4"/>
    <p:sldId id="260" r:id="rId5"/>
    <p:sldId id="263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E19796A-C59E-49BA-BDDF-4185D62B1638}">
          <p14:sldIdLst>
            <p14:sldId id="256"/>
            <p14:sldId id="258"/>
            <p14:sldId id="271"/>
            <p14:sldId id="260"/>
            <p14:sldId id="263"/>
            <p14:sldId id="264"/>
            <p14:sldId id="265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8F"/>
    <a:srgbClr val="E2E2E2"/>
    <a:srgbClr val="838383"/>
    <a:srgbClr val="FFE0B3"/>
    <a:srgbClr val="F69200"/>
    <a:srgbClr val="EDF2C4"/>
    <a:srgbClr val="A6B727"/>
    <a:srgbClr val="C4DCEA"/>
    <a:srgbClr val="418AB3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353115029424"/>
          <c:y val="3.2994322702842555E-2"/>
          <c:w val="0.82628818608323851"/>
          <c:h val="0.83267037993468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Importi già impegnati (servizi tecnici propedeutici ai lavori)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458376440426037E-2"/>
                  <c:y val="-7.5560738100353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ANTE 2025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POST 2027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 formatCode="_(&quot;€&quot;* #,##0.00_);_(&quot;€&quot;* \(#,##0.00\);_(&quot;€&quot;* &quot;-&quot;??_);_(@_)">
                  <c:v>27116211.689999998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Bilancio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124885033736615E-2"/>
                  <c:y val="-6.447613143211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188731899281059E-2"/>
                  <c:y val="-3.896795882469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043795183333142E-2"/>
                  <c:y val="-6.9383549897259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941256034547615E-2"/>
                  <c:y val="-2.9758214507129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4943430440884E-3"/>
                  <c:y val="-7.43955362678239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93966433935811"/>
                      <c:h val="4.862988220706757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ANTE 2025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POST 2027</c:v>
                </c:pt>
              </c:strCache>
            </c:strRef>
          </c:cat>
          <c:val>
            <c:numRef>
              <c:f>Foglio1!$C$2:$C$6</c:f>
              <c:numCache>
                <c:formatCode>_("€"* #,##0.00_);_("€"* \(#,##0.00\);_("€"* "-"??_);_(@_)</c:formatCode>
                <c:ptCount val="5"/>
                <c:pt idx="0">
                  <c:v>25022442.73</c:v>
                </c:pt>
                <c:pt idx="1">
                  <c:v>33043655.599999998</c:v>
                </c:pt>
                <c:pt idx="2">
                  <c:v>22719003.82</c:v>
                </c:pt>
                <c:pt idx="3">
                  <c:v>19144341.600000001</c:v>
                </c:pt>
                <c:pt idx="4" formatCode="&quot;€&quot;#,##0.00_);[Red]\(&quot;€&quot;#,##0.00\)">
                  <c:v>7144800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Fondi/Stato 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402777777777776E-2"/>
                  <c:y val="-6.199628022318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611111111111112E-2"/>
                  <c:y val="-6.6955982641041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347222222222224E-2"/>
                  <c:y val="-1.9838809671419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056078906331901E-2"/>
                  <c:y val="-3.9677619342839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807369034176087E-2"/>
                  <c:y val="-0.167389956602603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2758970843592"/>
                      <c:h val="5.110973341599504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ANTE 2025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POST 2027</c:v>
                </c:pt>
              </c:strCache>
            </c:strRef>
          </c:cat>
          <c:val>
            <c:numRef>
              <c:f>Foglio1!$D$2:$D$6</c:f>
              <c:numCache>
                <c:formatCode>_("€"* #,##0.00_);_("€"* \(#,##0.00\);_("€"* "-"??_);_(@_)</c:formatCode>
                <c:ptCount val="5"/>
                <c:pt idx="0">
                  <c:v>4853393.25</c:v>
                </c:pt>
                <c:pt idx="1">
                  <c:v>13284701.300000001</c:v>
                </c:pt>
                <c:pt idx="2">
                  <c:v>7106257.2800000003</c:v>
                </c:pt>
                <c:pt idx="3">
                  <c:v>68878.36</c:v>
                </c:pt>
                <c:pt idx="4">
                  <c:v>8200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36434216"/>
        <c:axId val="336437744"/>
      </c:barChart>
      <c:catAx>
        <c:axId val="33643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437744"/>
        <c:crosses val="autoZero"/>
        <c:auto val="1"/>
        <c:lblAlgn val="ctr"/>
        <c:lblOffset val="100"/>
        <c:noMultiLvlLbl val="0"/>
      </c:catAx>
      <c:valAx>
        <c:axId val="33643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643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6564788285556822"/>
                  <c:y val="1.6075176748705226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584D2E-BE3A-4FC0-B372-EEFE52C2F600}" type="CATEGORYNAME">
                      <a:rPr lang="it-IT" sz="1100" smtClean="0">
                        <a:ln>
                          <a:noFill/>
                        </a:ln>
                        <a:solidFill>
                          <a:schemeClr val="tx1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endParaRPr lang="it-IT" sz="1100" dirty="0" smtClean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endParaRPr lang="it-IT" sz="1100" baseline="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fld id="{6B9227CE-E3C6-4CDA-A076-DB3147BE9027}" type="VALUE">
                      <a:rPr lang="it-IT" sz="1100" b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r>
                      <a:rPr lang="it-IT" sz="11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 </a:t>
                    </a:r>
                    <a:r>
                      <a:rPr lang="it-IT" sz="1100" b="1" i="0" u="none" strike="noStrike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interventi</a:t>
                    </a:r>
                    <a:endParaRPr lang="it-IT" sz="1100" b="1" baseline="0" dirty="0">
                      <a:ln>
                        <a:noFill/>
                      </a:ln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fld id="{6CDC8889-BDC8-4C93-9EED-1495644C367A}" type="PERCENTAGE">
                      <a:rPr lang="it-IT" sz="1100" b="1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solidFill>
                  <a:srgbClr val="C4DCEA"/>
                </a:solidFill>
                <a:ln w="6350">
                  <a:solidFill>
                    <a:srgbClr val="5E5E5E">
                      <a:lumMod val="40000"/>
                      <a:lumOff val="60000"/>
                    </a:srgbClr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041509046691694"/>
                      <c:h val="0.173714728795738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1901648096003332"/>
                  <c:y val="4.539172956309117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BD3191-217C-4AF2-9248-5AA60619E863}" type="CATEGORYNAME">
                      <a:rPr lang="it-IT" sz="1100" smtClean="0"/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endParaRPr lang="it-IT" sz="1100" dirty="0" smtClean="0"/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endParaRPr lang="it-IT" sz="1100" baseline="0" dirty="0"/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fld id="{77C9E426-A897-49F4-B644-AD4CD12CC533}" type="VALUE">
                      <a:rPr lang="it-IT" sz="1100" b="1" smtClean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r>
                      <a:rPr lang="it-IT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 </a:t>
                    </a:r>
                    <a:r>
                      <a:rPr lang="it-IT" sz="1100" b="1" i="0" u="none" strike="noStrike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interventi</a:t>
                    </a:r>
                    <a:endParaRPr lang="it-IT" sz="1100" b="1" baseline="0" dirty="0">
                      <a:latin typeface="Verdana" panose="020B0604030504040204" pitchFamily="34" charset="0"/>
                      <a:ea typeface="Verdana" panose="020B0604030504040204" pitchFamily="34" charset="0"/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fld id="{EE9923DD-03E4-40A2-A5FF-9959A683638C}" type="PERCENTAGE">
                      <a:rPr lang="it-IT" sz="1100" b="1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solidFill>
                  <a:srgbClr val="EDF2C4"/>
                </a:solidFill>
                <a:ln w="6350">
                  <a:solidFill>
                    <a:srgbClr val="5E5E5E">
                      <a:lumMod val="40000"/>
                      <a:lumOff val="60000"/>
                    </a:srgbClr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701285251408282"/>
                      <c:h val="0.200504481584278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8156215107538479E-2"/>
                  <c:y val="0.29892990469282216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2C5CF89-BC99-44CC-BC21-1E5D125533C9}" type="CATEGORYNAME">
                      <a:rPr lang="it-IT" sz="1100" smtClean="0"/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endParaRPr lang="it-IT" sz="1100" dirty="0" smtClean="0"/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endParaRPr lang="it-IT" sz="1100" baseline="0" dirty="0"/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fld id="{72B840CF-9382-44AC-8D02-F8C27BE3975A}" type="VALUE">
                      <a:rPr lang="it-IT" sz="1100" b="1" smtClean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r>
                      <a:rPr lang="it-IT" sz="1100" b="1" dirty="0" smtClean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 </a:t>
                    </a:r>
                    <a:r>
                      <a:rPr lang="it-IT" sz="1100" b="1" i="0" u="none" strike="noStrike" kern="12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interventi</a:t>
                    </a:r>
                    <a:endParaRPr lang="it-IT" sz="1100" b="1" baseline="0" dirty="0">
                      <a:latin typeface="Verdana" panose="020B0604030504040204" pitchFamily="34" charset="0"/>
                      <a:ea typeface="Verdana" panose="020B0604030504040204" pitchFamily="34" charset="0"/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fld id="{23FBEFDB-B79D-45EA-98C6-6EF236C18499}" type="PERCENTAGE">
                      <a:rPr lang="it-IT" sz="11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solidFill>
                  <a:srgbClr val="FFD28F"/>
                </a:solidFill>
                <a:ln w="6350">
                  <a:solidFill>
                    <a:srgbClr val="5E5E5E">
                      <a:lumMod val="40000"/>
                      <a:lumOff val="60000"/>
                    </a:srgbClr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729273230269151"/>
                      <c:h val="0.1565475557715379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7837162016476518"/>
                  <c:y val="-7.9518232295575836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2A61D0-A67B-4AA2-9DEA-31DD3212D5B5}" type="CATEGORYNAME">
                      <a:rPr lang="it-IT" sz="1100" smtClean="0">
                        <a:ln>
                          <a:noFill/>
                        </a:ln>
                        <a:solidFill>
                          <a:schemeClr val="tx1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endParaRPr lang="it-IT" sz="1100" dirty="0" smtClean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endParaRPr lang="it-IT" sz="1100" baseline="0" dirty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fld id="{C524D8F2-7DE9-424F-89D9-9E5C94F459B0}" type="VALUE">
                      <a:rPr lang="it-IT" sz="1100" b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r>
                      <a:rPr lang="it-IT" sz="11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 interventi</a:t>
                    </a:r>
                    <a:endParaRPr lang="it-IT" sz="1100" b="1" baseline="0" dirty="0">
                      <a:ln>
                        <a:noFill/>
                      </a:ln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fld id="{10B3F46F-E945-4829-B0FC-ABDF9FFCEA18}" type="PERCENTAGE">
                      <a:rPr lang="it-IT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solidFill>
                  <a:srgbClr val="E2E2E2"/>
                </a:solidFill>
                <a:ln w="6350">
                  <a:solidFill>
                    <a:srgbClr val="5E5E5E">
                      <a:lumMod val="40000"/>
                      <a:lumOff val="60000"/>
                    </a:srgbClr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539511033110432"/>
                      <c:h val="0.1695471427648342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37474497511549204"/>
                  <c:y val="-6.4140581288324811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396980-7BBD-4029-B10E-F61D50121F42}" type="CATEGORYNAME">
                      <a:rPr lang="it-IT" sz="1100" smtClean="0">
                        <a:ln>
                          <a:noFill/>
                        </a:ln>
                        <a:solidFill>
                          <a:schemeClr val="tx1"/>
                        </a:solidFill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[NOME CATEGORIA]</a:t>
                    </a:fld>
                    <a:endParaRPr lang="it-IT" sz="1100" dirty="0" smtClean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endParaRPr lang="it-IT" sz="1100" baseline="0" dirty="0" smtClean="0">
                      <a:ln>
                        <a:noFill/>
                      </a:ln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fld id="{D62751F8-5995-44F2-BFD0-2589A8DB6C76}" type="VALUE">
                      <a:rPr lang="it-IT" sz="1100" b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r>
                      <a:rPr lang="it-IT" sz="11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 interventi</a:t>
                    </a:r>
                    <a:endParaRPr lang="it-IT" sz="1100" b="1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endParaRPr>
                  </a:p>
                  <a:p>
                    <a:pPr>
                      <a:defRPr>
                        <a:ln>
                          <a:noFill/>
                        </a:ln>
                        <a:solidFill>
                          <a:schemeClr val="tx1"/>
                        </a:solidFill>
                      </a:defRPr>
                    </a:pPr>
                    <a:fld id="{7D6E3EF9-10C9-4E03-828D-31C0DE16C71E}" type="PERCENTAGE">
                      <a:rPr lang="it-IT" sz="1100" b="1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n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solidFill>
                  <a:srgbClr val="FFEFBD"/>
                </a:solidFill>
                <a:ln w="6350">
                  <a:solidFill>
                    <a:srgbClr val="5E5E5E">
                      <a:lumMod val="40000"/>
                      <a:lumOff val="60000"/>
                    </a:srgbClr>
                  </a:solidFill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73844006427983"/>
                      <c:h val="0.12863923075342606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bg1"/>
              </a:solidFill>
              <a:ln w="63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Foglio1!$A$2:$A$6</c:f>
              <c:strCache>
                <c:ptCount val="5"/>
                <c:pt idx="0">
                  <c:v>Assessorato agricoltura e risorse naturali</c:v>
                </c:pt>
                <c:pt idx="1">
                  <c:v>Assessorato Beni e Attività Culturali, Sistema Educativo e Politiche per le Relazioni Intergenerazionali</c:v>
                </c:pt>
                <c:pt idx="2">
                  <c:v>Assessorato Opere Pubbliche, Territorio e Ambiente</c:v>
                </c:pt>
                <c:pt idx="3">
                  <c:v>Assessorato Sviluppo Economico, Formazione e Lavoro, Trasporti e Mobilità Sostenibile</c:v>
                </c:pt>
                <c:pt idx="4">
                  <c:v>Presidenza della Regione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36</c:v>
                </c:pt>
                <c:pt idx="1">
                  <c:v>37</c:v>
                </c:pt>
                <c:pt idx="2">
                  <c:v>41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f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fi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f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fif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image" Target="../media/image4.jfif"/><Relationship Id="rId5" Type="http://schemas.openxmlformats.org/officeDocument/2006/relationships/image" Target="../media/image8.jpeg"/><Relationship Id="rId4" Type="http://schemas.openxmlformats.org/officeDocument/2006/relationships/image" Target="../media/image7.jf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f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fi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f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fif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image" Target="../media/image4.jfif"/><Relationship Id="rId5" Type="http://schemas.openxmlformats.org/officeDocument/2006/relationships/image" Target="../media/image8.jpeg"/><Relationship Id="rId4" Type="http://schemas.openxmlformats.org/officeDocument/2006/relationships/image" Target="../media/image7.jf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fif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F873D-541D-4AFC-A470-271E9AB5729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F1AE41-8E02-43F0-B0F3-D0582850517E}">
      <dgm:prSet phldrT="[Testo]" custT="1"/>
      <dgm:spPr/>
      <dgm:t>
        <a:bodyPr/>
        <a:lstStyle/>
        <a:p>
          <a:pPr>
            <a:lnSpc>
              <a:spcPct val="90000"/>
            </a:lnSpc>
            <a:spcAft>
              <a:spcPts val="1800"/>
            </a:spcAft>
          </a:pPr>
          <a:r>
            <a:rPr lang="it-IT" sz="2300" dirty="0" smtClean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Arial Unicode MS" panose="020B0604020202020204" pitchFamily="34" charset="-128"/>
            </a:rPr>
            <a:t>Numero interventi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it-IT" sz="4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rPr>
            <a:t>155</a:t>
          </a:r>
          <a:endParaRPr lang="it-IT" sz="4000" b="1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Arial Unicode MS" panose="020B0604020202020204" pitchFamily="34" charset="-128"/>
          </a:endParaRPr>
        </a:p>
      </dgm:t>
    </dgm:pt>
    <dgm:pt modelId="{C8AA1785-53CD-4819-8A8F-C296C504C617}" type="parTrans" cxnId="{8D451C3E-4440-49F2-90D8-1CE8E02997BF}">
      <dgm:prSet/>
      <dgm:spPr/>
      <dgm:t>
        <a:bodyPr/>
        <a:lstStyle/>
        <a:p>
          <a:endParaRPr lang="it-IT"/>
        </a:p>
      </dgm:t>
    </dgm:pt>
    <dgm:pt modelId="{1A766228-520D-45A7-BD0D-43929EAD6355}" type="sibTrans" cxnId="{8D451C3E-4440-49F2-90D8-1CE8E02997BF}">
      <dgm:prSet/>
      <dgm:spPr/>
      <dgm:t>
        <a:bodyPr/>
        <a:lstStyle/>
        <a:p>
          <a:endParaRPr lang="it-IT"/>
        </a:p>
      </dgm:t>
    </dgm:pt>
    <dgm:pt modelId="{42474F1E-EEBB-49B9-9539-96F247212BCC}" type="pres">
      <dgm:prSet presAssocID="{5B7F873D-541D-4AFC-A470-271E9AB5729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0A9E5F87-4A2A-44F6-89E0-8135A9EC536C}" type="pres">
      <dgm:prSet presAssocID="{23F1AE41-8E02-43F0-B0F3-D0582850517E}" presName="composite" presStyleCnt="0">
        <dgm:presLayoutVars>
          <dgm:chMax/>
          <dgm:chPref/>
        </dgm:presLayoutVars>
      </dgm:prSet>
      <dgm:spPr/>
    </dgm:pt>
    <dgm:pt modelId="{9A54598E-0455-455F-87D9-6386A4DBD8F6}" type="pres">
      <dgm:prSet presAssocID="{23F1AE41-8E02-43F0-B0F3-D0582850517E}" presName="Image" presStyleLbl="bgImgPlace1" presStyleIdx="0" presStyleCnt="1" custScaleX="118461" custScaleY="131872" custLinFactNeighborX="-8642" custLinFactNeighborY="-113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A74E8F3-5E5D-4058-A7E7-4763C98892C6}" type="pres">
      <dgm:prSet presAssocID="{23F1AE41-8E02-43F0-B0F3-D0582850517E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E97D09-DCE6-4E02-8CE5-F2098A14C23B}" type="pres">
      <dgm:prSet presAssocID="{23F1AE41-8E02-43F0-B0F3-D0582850517E}" presName="tlFrame" presStyleLbl="node1" presStyleIdx="0" presStyleCnt="4"/>
      <dgm:spPr>
        <a:solidFill>
          <a:srgbClr val="D3E171"/>
        </a:solidFill>
      </dgm:spPr>
      <dgm:t>
        <a:bodyPr/>
        <a:lstStyle/>
        <a:p>
          <a:endParaRPr lang="it-IT"/>
        </a:p>
      </dgm:t>
    </dgm:pt>
    <dgm:pt modelId="{766EDB0C-BB79-494A-A371-070F50A5E77E}" type="pres">
      <dgm:prSet presAssocID="{23F1AE41-8E02-43F0-B0F3-D0582850517E}" presName="trFrame" presStyleLbl="node1" presStyleIdx="1" presStyleCnt="4"/>
      <dgm:spPr>
        <a:solidFill>
          <a:srgbClr val="D3E171"/>
        </a:solidFill>
      </dgm:spPr>
      <dgm:t>
        <a:bodyPr/>
        <a:lstStyle/>
        <a:p>
          <a:endParaRPr lang="it-IT"/>
        </a:p>
      </dgm:t>
    </dgm:pt>
    <dgm:pt modelId="{C2EF3B30-9F12-453C-9A41-830E201DCEA4}" type="pres">
      <dgm:prSet presAssocID="{23F1AE41-8E02-43F0-B0F3-D0582850517E}" presName="blFrame" presStyleLbl="node1" presStyleIdx="2" presStyleCnt="4"/>
      <dgm:spPr>
        <a:solidFill>
          <a:srgbClr val="D3E171"/>
        </a:solidFill>
      </dgm:spPr>
      <dgm:t>
        <a:bodyPr/>
        <a:lstStyle/>
        <a:p>
          <a:endParaRPr lang="it-IT"/>
        </a:p>
      </dgm:t>
    </dgm:pt>
    <dgm:pt modelId="{DE9AB805-928E-4B3D-AE4E-0B468FBA6209}" type="pres">
      <dgm:prSet presAssocID="{23F1AE41-8E02-43F0-B0F3-D0582850517E}" presName="brFrame" presStyleLbl="node1" presStyleIdx="3" presStyleCnt="4"/>
      <dgm:spPr>
        <a:solidFill>
          <a:srgbClr val="D3E171"/>
        </a:solidFill>
      </dgm:spPr>
      <dgm:t>
        <a:bodyPr/>
        <a:lstStyle/>
        <a:p>
          <a:endParaRPr lang="it-IT"/>
        </a:p>
      </dgm:t>
    </dgm:pt>
  </dgm:ptLst>
  <dgm:cxnLst>
    <dgm:cxn modelId="{EE63F1C8-29CC-4575-803E-9B78BF013F62}" type="presOf" srcId="{23F1AE41-8E02-43F0-B0F3-D0582850517E}" destId="{7A74E8F3-5E5D-4058-A7E7-4763C98892C6}" srcOrd="0" destOrd="0" presId="urn:microsoft.com/office/officeart/2009/3/layout/FramedTextPicture"/>
    <dgm:cxn modelId="{86A491D7-694F-460E-8AFD-2F9A2E6573F3}" type="presOf" srcId="{5B7F873D-541D-4AFC-A470-271E9AB5729D}" destId="{42474F1E-EEBB-49B9-9539-96F247212BCC}" srcOrd="0" destOrd="0" presId="urn:microsoft.com/office/officeart/2009/3/layout/FramedTextPicture"/>
    <dgm:cxn modelId="{8D451C3E-4440-49F2-90D8-1CE8E02997BF}" srcId="{5B7F873D-541D-4AFC-A470-271E9AB5729D}" destId="{23F1AE41-8E02-43F0-B0F3-D0582850517E}" srcOrd="0" destOrd="0" parTransId="{C8AA1785-53CD-4819-8A8F-C296C504C617}" sibTransId="{1A766228-520D-45A7-BD0D-43929EAD6355}"/>
    <dgm:cxn modelId="{E1760AA6-260F-42F8-B926-F22D66FDFBCD}" type="presParOf" srcId="{42474F1E-EEBB-49B9-9539-96F247212BCC}" destId="{0A9E5F87-4A2A-44F6-89E0-8135A9EC536C}" srcOrd="0" destOrd="0" presId="urn:microsoft.com/office/officeart/2009/3/layout/FramedTextPicture"/>
    <dgm:cxn modelId="{705F0457-EAC3-4A83-B1E4-DAC5DCC0BA16}" type="presParOf" srcId="{0A9E5F87-4A2A-44F6-89E0-8135A9EC536C}" destId="{9A54598E-0455-455F-87D9-6386A4DBD8F6}" srcOrd="0" destOrd="0" presId="urn:microsoft.com/office/officeart/2009/3/layout/FramedTextPicture"/>
    <dgm:cxn modelId="{F6FEE3DB-8219-4C80-AF30-2D898D8CA2B7}" type="presParOf" srcId="{0A9E5F87-4A2A-44F6-89E0-8135A9EC536C}" destId="{7A74E8F3-5E5D-4058-A7E7-4763C98892C6}" srcOrd="1" destOrd="0" presId="urn:microsoft.com/office/officeart/2009/3/layout/FramedTextPicture"/>
    <dgm:cxn modelId="{1E52103C-45F6-4ED3-BEC9-60B871E7073B}" type="presParOf" srcId="{0A9E5F87-4A2A-44F6-89E0-8135A9EC536C}" destId="{AFE97D09-DCE6-4E02-8CE5-F2098A14C23B}" srcOrd="2" destOrd="0" presId="urn:microsoft.com/office/officeart/2009/3/layout/FramedTextPicture"/>
    <dgm:cxn modelId="{D4531EF2-1BA3-4593-A2CC-F461DE3FCE4C}" type="presParOf" srcId="{0A9E5F87-4A2A-44F6-89E0-8135A9EC536C}" destId="{766EDB0C-BB79-494A-A371-070F50A5E77E}" srcOrd="3" destOrd="0" presId="urn:microsoft.com/office/officeart/2009/3/layout/FramedTextPicture"/>
    <dgm:cxn modelId="{B51294EE-4874-4421-BFA4-E7F5E94BED4B}" type="presParOf" srcId="{0A9E5F87-4A2A-44F6-89E0-8135A9EC536C}" destId="{C2EF3B30-9F12-453C-9A41-830E201DCEA4}" srcOrd="4" destOrd="0" presId="urn:microsoft.com/office/officeart/2009/3/layout/FramedTextPicture"/>
    <dgm:cxn modelId="{42065CA4-87D5-4B79-B29D-0A3184C7E26A}" type="presParOf" srcId="{0A9E5F87-4A2A-44F6-89E0-8135A9EC536C}" destId="{DE9AB805-928E-4B3D-AE4E-0B468FBA620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F873D-541D-4AFC-A470-271E9AB5729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F1AE41-8E02-43F0-B0F3-D0582850517E}">
      <dgm:prSet phldrT="[Testo]" custT="1"/>
      <dgm:spPr/>
      <dgm:t>
        <a:bodyPr/>
        <a:lstStyle/>
        <a:p>
          <a:pPr>
            <a:spcAft>
              <a:spcPts val="1800"/>
            </a:spcAft>
          </a:pPr>
          <a:r>
            <a:rPr lang="it-IT" sz="2400" dirty="0" smtClean="0">
              <a:solidFill>
                <a:schemeClr val="accent1">
                  <a:lumMod val="50000"/>
                </a:schemeClr>
              </a:solidFill>
              <a:latin typeface="+mj-lt"/>
              <a:ea typeface="Verdana" panose="020B0604030504040204" pitchFamily="34" charset="0"/>
              <a:cs typeface="Arial Unicode MS" panose="020B0604020202020204" pitchFamily="34" charset="-128"/>
            </a:rPr>
            <a:t>Copertura finanziaria</a:t>
          </a:r>
        </a:p>
        <a:p>
          <a:pPr>
            <a:spcAft>
              <a:spcPts val="1800"/>
            </a:spcAft>
          </a:pPr>
          <a:r>
            <a:rPr lang="it-IT" sz="23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rPr>
            <a:t>435.369.695,09 €</a:t>
          </a:r>
          <a:endParaRPr lang="it-IT" sz="2300" b="1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Arial Unicode MS" panose="020B0604020202020204" pitchFamily="34" charset="-128"/>
          </a:endParaRPr>
        </a:p>
      </dgm:t>
    </dgm:pt>
    <dgm:pt modelId="{C8AA1785-53CD-4819-8A8F-C296C504C617}" type="parTrans" cxnId="{8D451C3E-4440-49F2-90D8-1CE8E02997BF}">
      <dgm:prSet/>
      <dgm:spPr/>
      <dgm:t>
        <a:bodyPr/>
        <a:lstStyle/>
        <a:p>
          <a:endParaRPr lang="it-IT"/>
        </a:p>
      </dgm:t>
    </dgm:pt>
    <dgm:pt modelId="{1A766228-520D-45A7-BD0D-43929EAD6355}" type="sibTrans" cxnId="{8D451C3E-4440-49F2-90D8-1CE8E02997BF}">
      <dgm:prSet/>
      <dgm:spPr/>
      <dgm:t>
        <a:bodyPr/>
        <a:lstStyle/>
        <a:p>
          <a:endParaRPr lang="it-IT"/>
        </a:p>
      </dgm:t>
    </dgm:pt>
    <dgm:pt modelId="{42474F1E-EEBB-49B9-9539-96F247212BCC}" type="pres">
      <dgm:prSet presAssocID="{5B7F873D-541D-4AFC-A470-271E9AB5729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0A9E5F87-4A2A-44F6-89E0-8135A9EC536C}" type="pres">
      <dgm:prSet presAssocID="{23F1AE41-8E02-43F0-B0F3-D0582850517E}" presName="composite" presStyleCnt="0">
        <dgm:presLayoutVars>
          <dgm:chMax/>
          <dgm:chPref/>
        </dgm:presLayoutVars>
      </dgm:prSet>
      <dgm:spPr/>
    </dgm:pt>
    <dgm:pt modelId="{9A54598E-0455-455F-87D9-6386A4DBD8F6}" type="pres">
      <dgm:prSet presAssocID="{23F1AE41-8E02-43F0-B0F3-D0582850517E}" presName="Image" presStyleLbl="bgImgPlace1" presStyleIdx="0" presStyleCnt="1" custScaleX="120203" custScaleY="128745" custLinFactNeighborX="-9996" custLinFactNeighborY="-165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7A74E8F3-5E5D-4058-A7E7-4763C98892C6}" type="pres">
      <dgm:prSet presAssocID="{23F1AE41-8E02-43F0-B0F3-D0582850517E}" presName="ParentText" presStyleLbl="revTx" presStyleIdx="0" presStyleCnt="1" custScaleX="127642" custScaleY="101274" custLinFactNeighborX="5628" custLinFactNeighborY="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E97D09-DCE6-4E02-8CE5-F2098A14C23B}" type="pres">
      <dgm:prSet presAssocID="{23F1AE41-8E02-43F0-B0F3-D0582850517E}" presName="tlFrame" presStyleLbl="node1" presStyleIdx="0" presStyleCnt="4" custLinFactNeighborX="-1465" custLinFactNeighborY="-5857"/>
      <dgm:spPr>
        <a:solidFill>
          <a:srgbClr val="D3E171"/>
        </a:solidFill>
      </dgm:spPr>
      <dgm:t>
        <a:bodyPr/>
        <a:lstStyle/>
        <a:p>
          <a:endParaRPr lang="it-IT"/>
        </a:p>
      </dgm:t>
    </dgm:pt>
    <dgm:pt modelId="{766EDB0C-BB79-494A-A371-070F50A5E77E}" type="pres">
      <dgm:prSet presAssocID="{23F1AE41-8E02-43F0-B0F3-D0582850517E}" presName="trFrame" presStyleLbl="node1" presStyleIdx="1" presStyleCnt="4" custLinFactNeighborX="36617" custLinFactNeighborY="-4393"/>
      <dgm:spPr>
        <a:solidFill>
          <a:srgbClr val="D3E171"/>
        </a:solidFill>
      </dgm:spPr>
      <dgm:t>
        <a:bodyPr/>
        <a:lstStyle/>
        <a:p>
          <a:endParaRPr lang="it-IT"/>
        </a:p>
      </dgm:t>
    </dgm:pt>
    <dgm:pt modelId="{C2EF3B30-9F12-453C-9A41-830E201DCEA4}" type="pres">
      <dgm:prSet presAssocID="{23F1AE41-8E02-43F0-B0F3-D0582850517E}" presName="blFrame" presStyleLbl="node1" presStyleIdx="2" presStyleCnt="4" custLinFactNeighborX="-7324" custLinFactNeighborY="-4876"/>
      <dgm:spPr>
        <a:solidFill>
          <a:srgbClr val="D3E171"/>
        </a:solidFill>
      </dgm:spPr>
      <dgm:t>
        <a:bodyPr/>
        <a:lstStyle/>
        <a:p>
          <a:endParaRPr lang="it-IT"/>
        </a:p>
      </dgm:t>
    </dgm:pt>
    <dgm:pt modelId="{DE9AB805-928E-4B3D-AE4E-0B468FBA6209}" type="pres">
      <dgm:prSet presAssocID="{23F1AE41-8E02-43F0-B0F3-D0582850517E}" presName="brFrame" presStyleLbl="node1" presStyleIdx="3" presStyleCnt="4" custLinFactNeighborX="41011" custLinFactNeighborY="-4876"/>
      <dgm:spPr>
        <a:solidFill>
          <a:srgbClr val="D3E171"/>
        </a:solidFill>
      </dgm:spPr>
      <dgm:t>
        <a:bodyPr/>
        <a:lstStyle/>
        <a:p>
          <a:endParaRPr lang="it-IT"/>
        </a:p>
      </dgm:t>
    </dgm:pt>
  </dgm:ptLst>
  <dgm:cxnLst>
    <dgm:cxn modelId="{A8728CBD-7CE3-47FF-A90B-263B22599154}" type="presOf" srcId="{5B7F873D-541D-4AFC-A470-271E9AB5729D}" destId="{42474F1E-EEBB-49B9-9539-96F247212BCC}" srcOrd="0" destOrd="0" presId="urn:microsoft.com/office/officeart/2009/3/layout/FramedTextPicture"/>
    <dgm:cxn modelId="{8D451C3E-4440-49F2-90D8-1CE8E02997BF}" srcId="{5B7F873D-541D-4AFC-A470-271E9AB5729D}" destId="{23F1AE41-8E02-43F0-B0F3-D0582850517E}" srcOrd="0" destOrd="0" parTransId="{C8AA1785-53CD-4819-8A8F-C296C504C617}" sibTransId="{1A766228-520D-45A7-BD0D-43929EAD6355}"/>
    <dgm:cxn modelId="{08C907F6-FB69-49F9-B411-E96EB3B8D30C}" type="presOf" srcId="{23F1AE41-8E02-43F0-B0F3-D0582850517E}" destId="{7A74E8F3-5E5D-4058-A7E7-4763C98892C6}" srcOrd="0" destOrd="0" presId="urn:microsoft.com/office/officeart/2009/3/layout/FramedTextPicture"/>
    <dgm:cxn modelId="{361942BD-FB17-4822-9934-F3E843D0C305}" type="presParOf" srcId="{42474F1E-EEBB-49B9-9539-96F247212BCC}" destId="{0A9E5F87-4A2A-44F6-89E0-8135A9EC536C}" srcOrd="0" destOrd="0" presId="urn:microsoft.com/office/officeart/2009/3/layout/FramedTextPicture"/>
    <dgm:cxn modelId="{4787EBD9-08A9-40CE-AB58-8CEB9223CF42}" type="presParOf" srcId="{0A9E5F87-4A2A-44F6-89E0-8135A9EC536C}" destId="{9A54598E-0455-455F-87D9-6386A4DBD8F6}" srcOrd="0" destOrd="0" presId="urn:microsoft.com/office/officeart/2009/3/layout/FramedTextPicture"/>
    <dgm:cxn modelId="{EBA5A0C6-FAB7-496C-BE80-12A7695E8C52}" type="presParOf" srcId="{0A9E5F87-4A2A-44F6-89E0-8135A9EC536C}" destId="{7A74E8F3-5E5D-4058-A7E7-4763C98892C6}" srcOrd="1" destOrd="0" presId="urn:microsoft.com/office/officeart/2009/3/layout/FramedTextPicture"/>
    <dgm:cxn modelId="{0E7DBA3F-8198-4990-9354-98D07C0FF130}" type="presParOf" srcId="{0A9E5F87-4A2A-44F6-89E0-8135A9EC536C}" destId="{AFE97D09-DCE6-4E02-8CE5-F2098A14C23B}" srcOrd="2" destOrd="0" presId="urn:microsoft.com/office/officeart/2009/3/layout/FramedTextPicture"/>
    <dgm:cxn modelId="{545A437D-74A7-4E1E-9422-DEAD4D1D666E}" type="presParOf" srcId="{0A9E5F87-4A2A-44F6-89E0-8135A9EC536C}" destId="{766EDB0C-BB79-494A-A371-070F50A5E77E}" srcOrd="3" destOrd="0" presId="urn:microsoft.com/office/officeart/2009/3/layout/FramedTextPicture"/>
    <dgm:cxn modelId="{2BD2B820-8714-423E-B148-3A005B9A025B}" type="presParOf" srcId="{0A9E5F87-4A2A-44F6-89E0-8135A9EC536C}" destId="{C2EF3B30-9F12-453C-9A41-830E201DCEA4}" srcOrd="4" destOrd="0" presId="urn:microsoft.com/office/officeart/2009/3/layout/FramedTextPicture"/>
    <dgm:cxn modelId="{C503808C-9238-4FD7-A074-DDBE024DDEC0}" type="presParOf" srcId="{0A9E5F87-4A2A-44F6-89E0-8135A9EC536C}" destId="{DE9AB805-928E-4B3D-AE4E-0B468FBA620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4BE1FD-B7C8-4432-AD82-FA0F8294DB3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CC86191-9E89-4555-9C8F-FE596E8325B7}">
      <dgm:prSet phldrT="[Testo]" custT="1"/>
      <dgm:spPr/>
      <dgm:t>
        <a:bodyPr/>
        <a:lstStyle/>
        <a:p>
          <a:r>
            <a:rPr lang="it-IT" sz="2800" b="1" dirty="0" smtClean="0">
              <a:solidFill>
                <a:srgbClr val="FFBF61"/>
              </a:solidFill>
            </a:rPr>
            <a:t>2025</a:t>
          </a:r>
          <a:endParaRPr lang="it-IT" sz="2800" b="1" dirty="0">
            <a:solidFill>
              <a:srgbClr val="FFBF61"/>
            </a:solidFill>
          </a:endParaRPr>
        </a:p>
      </dgm:t>
    </dgm:pt>
    <dgm:pt modelId="{031D4D42-AE27-4AC4-AFAE-30B150A11BA4}" type="parTrans" cxnId="{3244621A-9B75-48B6-BA12-56F9608AE82A}">
      <dgm:prSet/>
      <dgm:spPr/>
      <dgm:t>
        <a:bodyPr/>
        <a:lstStyle/>
        <a:p>
          <a:endParaRPr lang="it-IT"/>
        </a:p>
      </dgm:t>
    </dgm:pt>
    <dgm:pt modelId="{2390E61A-7CB1-4015-8699-871E00BB4E00}" type="sibTrans" cxnId="{3244621A-9B75-48B6-BA12-56F9608AE82A}">
      <dgm:prSet/>
      <dgm:spPr/>
      <dgm:t>
        <a:bodyPr/>
        <a:lstStyle/>
        <a:p>
          <a:endParaRPr lang="it-IT"/>
        </a:p>
      </dgm:t>
    </dgm:pt>
    <dgm:pt modelId="{1B4ECDC8-EE0D-466B-BD04-47DF295FAEAC}">
      <dgm:prSet phldrT="[Testo]" custT="1"/>
      <dgm:spPr>
        <a:ln>
          <a:solidFill>
            <a:schemeClr val="bg1"/>
          </a:solidFill>
        </a:ln>
      </dgm:spPr>
      <dgm:t>
        <a:bodyPr/>
        <a:lstStyle/>
        <a:p>
          <a:pPr algn="l"/>
          <a:r>
            <a:rPr lang="it-IT" sz="1800" b="1" dirty="0" smtClean="0">
              <a:solidFill>
                <a:srgbClr val="E28700"/>
              </a:solidFill>
              <a:latin typeface="Verdana" panose="020B0604030504040204" pitchFamily="34" charset="0"/>
              <a:ea typeface="Verdana" panose="020B0604030504040204" pitchFamily="34" charset="0"/>
            </a:rPr>
            <a:t>129</a:t>
          </a:r>
          <a:r>
            <a:rPr lang="it-IT" sz="1800" dirty="0" smtClean="0">
              <a:solidFill>
                <a:srgbClr val="E28700"/>
              </a:solidFill>
              <a:latin typeface="Verdana" panose="020B0604030504040204" pitchFamily="34" charset="0"/>
              <a:ea typeface="Verdana" panose="020B0604030504040204" pitchFamily="34" charset="0"/>
            </a:rPr>
            <a:t> interventi</a:t>
          </a:r>
        </a:p>
        <a:p>
          <a:pPr algn="ctr"/>
          <a:r>
            <a:rPr lang="it-IT" sz="1800" dirty="0" smtClean="0">
              <a:solidFill>
                <a:srgbClr val="E28700"/>
              </a:solidFill>
              <a:latin typeface="Verdana" panose="020B0604030504040204" pitchFamily="34" charset="0"/>
              <a:ea typeface="Verdana" panose="020B0604030504040204" pitchFamily="34" charset="0"/>
            </a:rPr>
            <a:t>159.511.885,63 €</a:t>
          </a:r>
          <a:endParaRPr lang="it-IT" sz="1800" dirty="0">
            <a:solidFill>
              <a:srgbClr val="E287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0DE062E-D519-49DD-9BC3-FAA787F7DC7A}" type="parTrans" cxnId="{E4C47F1E-4319-4705-A863-F974EF6BFB52}">
      <dgm:prSet/>
      <dgm:spPr/>
      <dgm:t>
        <a:bodyPr/>
        <a:lstStyle/>
        <a:p>
          <a:endParaRPr lang="it-IT"/>
        </a:p>
      </dgm:t>
    </dgm:pt>
    <dgm:pt modelId="{50735853-8FEA-4407-AE52-247711359E6B}" type="sibTrans" cxnId="{E4C47F1E-4319-4705-A863-F974EF6BFB52}">
      <dgm:prSet/>
      <dgm:spPr/>
      <dgm:t>
        <a:bodyPr/>
        <a:lstStyle/>
        <a:p>
          <a:endParaRPr lang="it-IT"/>
        </a:p>
      </dgm:t>
    </dgm:pt>
    <dgm:pt modelId="{6236A9F8-1E64-46BF-83DF-2DE0096DAE68}">
      <dgm:prSet phldrT="[Testo]" custT="1"/>
      <dgm:spPr/>
      <dgm:t>
        <a:bodyPr/>
        <a:lstStyle/>
        <a:p>
          <a:r>
            <a:rPr lang="it-IT" sz="2800" dirty="0" smtClean="0"/>
            <a:t>2026</a:t>
          </a:r>
          <a:endParaRPr lang="it-IT" sz="2000" dirty="0"/>
        </a:p>
      </dgm:t>
    </dgm:pt>
    <dgm:pt modelId="{4B0DC74C-B49A-43CE-B5C7-CC6B37DB60CA}" type="parTrans" cxnId="{F1AF25AB-CAEF-40DA-9B48-43B2CAF41508}">
      <dgm:prSet/>
      <dgm:spPr/>
      <dgm:t>
        <a:bodyPr/>
        <a:lstStyle/>
        <a:p>
          <a:endParaRPr lang="it-IT"/>
        </a:p>
      </dgm:t>
    </dgm:pt>
    <dgm:pt modelId="{2B95F5BA-FC9A-42FE-B6A9-4C1E04DD9F30}" type="sibTrans" cxnId="{F1AF25AB-CAEF-40DA-9B48-43B2CAF41508}">
      <dgm:prSet/>
      <dgm:spPr/>
      <dgm:t>
        <a:bodyPr/>
        <a:lstStyle/>
        <a:p>
          <a:endParaRPr lang="it-IT"/>
        </a:p>
      </dgm:t>
    </dgm:pt>
    <dgm:pt modelId="{EB10F22C-94DE-4387-82FC-31992F8DB1F1}">
      <dgm:prSet phldrT="[Tes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it-IT" sz="1800" b="1" dirty="0" smtClean="0">
              <a:latin typeface="Verdana" panose="020B0604030504040204" pitchFamily="34" charset="0"/>
              <a:ea typeface="Verdana" panose="020B0604030504040204" pitchFamily="34" charset="0"/>
            </a:rPr>
            <a:t>22 </a:t>
          </a:r>
          <a:r>
            <a:rPr lang="it-IT" sz="1800" dirty="0" smtClean="0">
              <a:latin typeface="Verdana" panose="020B0604030504040204" pitchFamily="34" charset="0"/>
              <a:ea typeface="Verdana" panose="020B0604030504040204" pitchFamily="34" charset="0"/>
            </a:rPr>
            <a:t>interventi</a:t>
          </a:r>
          <a:endParaRPr lang="it-IT" sz="1800" dirty="0"/>
        </a:p>
      </dgm:t>
    </dgm:pt>
    <dgm:pt modelId="{D19B1B3E-9079-4768-8B24-1F9618247E77}" type="parTrans" cxnId="{7DD7CD1B-AA51-4FCA-BD47-822A6D94F98A}">
      <dgm:prSet/>
      <dgm:spPr/>
      <dgm:t>
        <a:bodyPr/>
        <a:lstStyle/>
        <a:p>
          <a:endParaRPr lang="it-IT"/>
        </a:p>
      </dgm:t>
    </dgm:pt>
    <dgm:pt modelId="{14C9F714-0C2B-4F35-937B-15B4EF217689}" type="sibTrans" cxnId="{7DD7CD1B-AA51-4FCA-BD47-822A6D94F98A}">
      <dgm:prSet/>
      <dgm:spPr/>
      <dgm:t>
        <a:bodyPr/>
        <a:lstStyle/>
        <a:p>
          <a:endParaRPr lang="it-IT"/>
        </a:p>
      </dgm:t>
    </dgm:pt>
    <dgm:pt modelId="{8466D788-ED63-46C7-8BD7-FAF087EB4834}">
      <dgm:prSet phldrT="[Testo]" custT="1"/>
      <dgm:spPr/>
      <dgm:t>
        <a:bodyPr/>
        <a:lstStyle/>
        <a:p>
          <a:r>
            <a:rPr lang="it-IT" sz="2800" dirty="0" smtClean="0"/>
            <a:t>2027</a:t>
          </a:r>
          <a:endParaRPr lang="it-IT" sz="2000" dirty="0"/>
        </a:p>
      </dgm:t>
    </dgm:pt>
    <dgm:pt modelId="{937CE7A6-FD7E-4484-A7A0-951C7B3C82E7}" type="parTrans" cxnId="{4B81BDB2-9171-413C-9F0D-49E76AB034CC}">
      <dgm:prSet/>
      <dgm:spPr/>
      <dgm:t>
        <a:bodyPr/>
        <a:lstStyle/>
        <a:p>
          <a:endParaRPr lang="it-IT"/>
        </a:p>
      </dgm:t>
    </dgm:pt>
    <dgm:pt modelId="{8EB4C2B0-433E-4E0A-B8F3-6BA88F50130A}" type="sibTrans" cxnId="{4B81BDB2-9171-413C-9F0D-49E76AB034CC}">
      <dgm:prSet/>
      <dgm:spPr/>
      <dgm:t>
        <a:bodyPr/>
        <a:lstStyle/>
        <a:p>
          <a:endParaRPr lang="it-IT"/>
        </a:p>
      </dgm:t>
    </dgm:pt>
    <dgm:pt modelId="{18E5C9B9-11EB-482D-B4CB-0E9B51069058}">
      <dgm:prSet phldrT="[Testo]" custT="1"/>
      <dgm:spPr>
        <a:ln>
          <a:solidFill>
            <a:schemeClr val="bg1"/>
          </a:solidFill>
        </a:ln>
      </dgm:spPr>
      <dgm:t>
        <a:bodyPr/>
        <a:lstStyle/>
        <a:p>
          <a:r>
            <a:rPr lang="it-IT" sz="1800" b="1" dirty="0" smtClean="0">
              <a:latin typeface="Verdana" panose="020B0604030504040204" pitchFamily="34" charset="0"/>
              <a:ea typeface="Verdana" panose="020B0604030504040204" pitchFamily="34" charset="0"/>
            </a:rPr>
            <a:t>4 </a:t>
          </a:r>
          <a:r>
            <a:rPr lang="it-IT" sz="1800" dirty="0" smtClean="0">
              <a:latin typeface="Verdana" panose="020B0604030504040204" pitchFamily="34" charset="0"/>
              <a:ea typeface="Verdana" panose="020B0604030504040204" pitchFamily="34" charset="0"/>
            </a:rPr>
            <a:t>interventi</a:t>
          </a:r>
          <a:endParaRPr lang="it-IT" sz="1800" dirty="0"/>
        </a:p>
      </dgm:t>
    </dgm:pt>
    <dgm:pt modelId="{F8536540-84D4-4776-829A-458B59E7F4C9}" type="parTrans" cxnId="{B59D17AB-855A-42E9-BB71-D3A4962CCBE2}">
      <dgm:prSet/>
      <dgm:spPr/>
      <dgm:t>
        <a:bodyPr/>
        <a:lstStyle/>
        <a:p>
          <a:endParaRPr lang="it-IT"/>
        </a:p>
      </dgm:t>
    </dgm:pt>
    <dgm:pt modelId="{56BD14DB-BBFD-4721-AB6A-A1D54FFF1650}" type="sibTrans" cxnId="{B59D17AB-855A-42E9-BB71-D3A4962CCBE2}">
      <dgm:prSet/>
      <dgm:spPr/>
      <dgm:t>
        <a:bodyPr/>
        <a:lstStyle/>
        <a:p>
          <a:endParaRPr lang="it-IT"/>
        </a:p>
      </dgm:t>
    </dgm:pt>
    <dgm:pt modelId="{445A597E-6529-4B9C-A960-BAD2D3861FB5}">
      <dgm:prSet custT="1"/>
      <dgm:spPr/>
      <dgm:t>
        <a:bodyPr/>
        <a:lstStyle/>
        <a:p>
          <a:r>
            <a:rPr lang="it-IT" sz="1800" dirty="0" smtClean="0">
              <a:latin typeface="Verdana" panose="020B0604030504040204" pitchFamily="34" charset="0"/>
              <a:ea typeface="Verdana" panose="020B0604030504040204" pitchFamily="34" charset="0"/>
            </a:rPr>
            <a:t>268.664.098,04 €</a:t>
          </a:r>
          <a:endParaRPr lang="it-IT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E0CD2BB-765F-4A78-A66F-7EBD9389C5D6}" type="parTrans" cxnId="{54289833-D9B9-418B-8D97-733372B6DFB1}">
      <dgm:prSet/>
      <dgm:spPr/>
      <dgm:t>
        <a:bodyPr/>
        <a:lstStyle/>
        <a:p>
          <a:endParaRPr lang="it-IT"/>
        </a:p>
      </dgm:t>
    </dgm:pt>
    <dgm:pt modelId="{3A51999B-1C7C-47DC-A38A-21B3FB063435}" type="sibTrans" cxnId="{54289833-D9B9-418B-8D97-733372B6DFB1}">
      <dgm:prSet/>
      <dgm:spPr/>
      <dgm:t>
        <a:bodyPr/>
        <a:lstStyle/>
        <a:p>
          <a:endParaRPr lang="it-IT"/>
        </a:p>
      </dgm:t>
    </dgm:pt>
    <dgm:pt modelId="{41C93249-F5D9-497D-BA6E-F645092FD5D8}">
      <dgm:prSet custT="1"/>
      <dgm:spPr/>
      <dgm:t>
        <a:bodyPr/>
        <a:lstStyle/>
        <a:p>
          <a:r>
            <a:rPr lang="it-IT" sz="1800" dirty="0" smtClean="0">
              <a:latin typeface="Verdana" panose="020B0604030504040204" pitchFamily="34" charset="0"/>
              <a:ea typeface="Verdana" panose="020B0604030504040204" pitchFamily="34" charset="0"/>
            </a:rPr>
            <a:t>7.193.711,42 €</a:t>
          </a:r>
          <a:endParaRPr lang="it-IT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AED28A-26F5-46CD-BCAC-881393CDFC7B}" type="parTrans" cxnId="{65D1DC3F-82AE-4E01-BC08-94008A2F84A2}">
      <dgm:prSet/>
      <dgm:spPr/>
      <dgm:t>
        <a:bodyPr/>
        <a:lstStyle/>
        <a:p>
          <a:endParaRPr lang="it-IT"/>
        </a:p>
      </dgm:t>
    </dgm:pt>
    <dgm:pt modelId="{7DFF1605-7E28-4944-A10C-AC6D24B2069E}" type="sibTrans" cxnId="{65D1DC3F-82AE-4E01-BC08-94008A2F84A2}">
      <dgm:prSet/>
      <dgm:spPr/>
      <dgm:t>
        <a:bodyPr/>
        <a:lstStyle/>
        <a:p>
          <a:endParaRPr lang="it-IT"/>
        </a:p>
      </dgm:t>
    </dgm:pt>
    <dgm:pt modelId="{FC3E339C-3B4C-4E93-8540-8F547B1B1087}" type="pres">
      <dgm:prSet presAssocID="{D84BE1FD-B7C8-4432-AD82-FA0F8294DB3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D98A08A4-CB28-45FD-8ACE-6FA75BD13B5C}" type="pres">
      <dgm:prSet presAssocID="{0CC86191-9E89-4555-9C8F-FE596E8325B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048A36-1CBF-4B75-9496-1A084592B965}" type="pres">
      <dgm:prSet presAssocID="{0CC86191-9E89-4555-9C8F-FE596E8325B7}" presName="childText1" presStyleLbl="solidAlignAcc1" presStyleIdx="0" presStyleCnt="3" custScaleY="59071" custLinFactNeighborY="-19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397AF6-D3EC-4612-8EE1-54D374254A96}" type="pres">
      <dgm:prSet presAssocID="{6236A9F8-1E64-46BF-83DF-2DE0096DAE6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123577-D0FD-4A4F-9544-16F0D7DDF1A9}" type="pres">
      <dgm:prSet presAssocID="{6236A9F8-1E64-46BF-83DF-2DE0096DAE6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FEDD44-A820-49B1-8962-A332E9433240}" type="pres">
      <dgm:prSet presAssocID="{8466D788-ED63-46C7-8BD7-FAF087EB4834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575AC5-CD41-49BD-89FF-9009CDA16591}" type="pres">
      <dgm:prSet presAssocID="{8466D788-ED63-46C7-8BD7-FAF087EB483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620E4C-4794-4CC2-A2C7-888EA1D6DD4F}" type="presOf" srcId="{1B4ECDC8-EE0D-466B-BD04-47DF295FAEAC}" destId="{E7048A36-1CBF-4B75-9496-1A084592B965}" srcOrd="0" destOrd="0" presId="urn:microsoft.com/office/officeart/2009/3/layout/IncreasingArrowsProcess"/>
    <dgm:cxn modelId="{3244621A-9B75-48B6-BA12-56F9608AE82A}" srcId="{D84BE1FD-B7C8-4432-AD82-FA0F8294DB3C}" destId="{0CC86191-9E89-4555-9C8F-FE596E8325B7}" srcOrd="0" destOrd="0" parTransId="{031D4D42-AE27-4AC4-AFAE-30B150A11BA4}" sibTransId="{2390E61A-7CB1-4015-8699-871E00BB4E00}"/>
    <dgm:cxn modelId="{290F5389-3FE4-4165-AE18-B2063C3475F2}" type="presOf" srcId="{41C93249-F5D9-497D-BA6E-F645092FD5D8}" destId="{BC575AC5-CD41-49BD-89FF-9009CDA16591}" srcOrd="0" destOrd="1" presId="urn:microsoft.com/office/officeart/2009/3/layout/IncreasingArrowsProcess"/>
    <dgm:cxn modelId="{54289833-D9B9-418B-8D97-733372B6DFB1}" srcId="{6236A9F8-1E64-46BF-83DF-2DE0096DAE68}" destId="{445A597E-6529-4B9C-A960-BAD2D3861FB5}" srcOrd="1" destOrd="0" parTransId="{4E0CD2BB-765F-4A78-A66F-7EBD9389C5D6}" sibTransId="{3A51999B-1C7C-47DC-A38A-21B3FB063435}"/>
    <dgm:cxn modelId="{50046946-AFD1-4F93-8E9C-B54D87CC22D0}" type="presOf" srcId="{445A597E-6529-4B9C-A960-BAD2D3861FB5}" destId="{8B123577-D0FD-4A4F-9544-16F0D7DDF1A9}" srcOrd="0" destOrd="1" presId="urn:microsoft.com/office/officeart/2009/3/layout/IncreasingArrowsProcess"/>
    <dgm:cxn modelId="{7A5AE810-20A6-4CF0-8292-D6AFE90E90FB}" type="presOf" srcId="{EB10F22C-94DE-4387-82FC-31992F8DB1F1}" destId="{8B123577-D0FD-4A4F-9544-16F0D7DDF1A9}" srcOrd="0" destOrd="0" presId="urn:microsoft.com/office/officeart/2009/3/layout/IncreasingArrowsProcess"/>
    <dgm:cxn modelId="{A0238931-984A-4276-B29B-7B75A7C6FB25}" type="presOf" srcId="{D84BE1FD-B7C8-4432-AD82-FA0F8294DB3C}" destId="{FC3E339C-3B4C-4E93-8540-8F547B1B1087}" srcOrd="0" destOrd="0" presId="urn:microsoft.com/office/officeart/2009/3/layout/IncreasingArrowsProcess"/>
    <dgm:cxn modelId="{CA0966CC-F8D4-4ED5-B68C-AEFEEE11AD6D}" type="presOf" srcId="{0CC86191-9E89-4555-9C8F-FE596E8325B7}" destId="{D98A08A4-CB28-45FD-8ACE-6FA75BD13B5C}" srcOrd="0" destOrd="0" presId="urn:microsoft.com/office/officeart/2009/3/layout/IncreasingArrowsProcess"/>
    <dgm:cxn modelId="{1F3F0569-AF07-433D-B4BC-4C8104ABE357}" type="presOf" srcId="{18E5C9B9-11EB-482D-B4CB-0E9B51069058}" destId="{BC575AC5-CD41-49BD-89FF-9009CDA16591}" srcOrd="0" destOrd="0" presId="urn:microsoft.com/office/officeart/2009/3/layout/IncreasingArrowsProcess"/>
    <dgm:cxn modelId="{4B81BDB2-9171-413C-9F0D-49E76AB034CC}" srcId="{D84BE1FD-B7C8-4432-AD82-FA0F8294DB3C}" destId="{8466D788-ED63-46C7-8BD7-FAF087EB4834}" srcOrd="2" destOrd="0" parTransId="{937CE7A6-FD7E-4484-A7A0-951C7B3C82E7}" sibTransId="{8EB4C2B0-433E-4E0A-B8F3-6BA88F50130A}"/>
    <dgm:cxn modelId="{C8C1BFC5-D6C2-4753-BDA8-462C6FECE2AF}" type="presOf" srcId="{8466D788-ED63-46C7-8BD7-FAF087EB4834}" destId="{F0FEDD44-A820-49B1-8962-A332E9433240}" srcOrd="0" destOrd="0" presId="urn:microsoft.com/office/officeart/2009/3/layout/IncreasingArrowsProcess"/>
    <dgm:cxn modelId="{E4C47F1E-4319-4705-A863-F974EF6BFB52}" srcId="{0CC86191-9E89-4555-9C8F-FE596E8325B7}" destId="{1B4ECDC8-EE0D-466B-BD04-47DF295FAEAC}" srcOrd="0" destOrd="0" parTransId="{B0DE062E-D519-49DD-9BC3-FAA787F7DC7A}" sibTransId="{50735853-8FEA-4407-AE52-247711359E6B}"/>
    <dgm:cxn modelId="{F1AF25AB-CAEF-40DA-9B48-43B2CAF41508}" srcId="{D84BE1FD-B7C8-4432-AD82-FA0F8294DB3C}" destId="{6236A9F8-1E64-46BF-83DF-2DE0096DAE68}" srcOrd="1" destOrd="0" parTransId="{4B0DC74C-B49A-43CE-B5C7-CC6B37DB60CA}" sibTransId="{2B95F5BA-FC9A-42FE-B6A9-4C1E04DD9F30}"/>
    <dgm:cxn modelId="{F2A332A8-671B-4DB1-BA19-A0315C32CDF0}" type="presOf" srcId="{6236A9F8-1E64-46BF-83DF-2DE0096DAE68}" destId="{A4397AF6-D3EC-4612-8EE1-54D374254A96}" srcOrd="0" destOrd="0" presId="urn:microsoft.com/office/officeart/2009/3/layout/IncreasingArrowsProcess"/>
    <dgm:cxn modelId="{B59D17AB-855A-42E9-BB71-D3A4962CCBE2}" srcId="{8466D788-ED63-46C7-8BD7-FAF087EB4834}" destId="{18E5C9B9-11EB-482D-B4CB-0E9B51069058}" srcOrd="0" destOrd="0" parTransId="{F8536540-84D4-4776-829A-458B59E7F4C9}" sibTransId="{56BD14DB-BBFD-4721-AB6A-A1D54FFF1650}"/>
    <dgm:cxn modelId="{7DD7CD1B-AA51-4FCA-BD47-822A6D94F98A}" srcId="{6236A9F8-1E64-46BF-83DF-2DE0096DAE68}" destId="{EB10F22C-94DE-4387-82FC-31992F8DB1F1}" srcOrd="0" destOrd="0" parTransId="{D19B1B3E-9079-4768-8B24-1F9618247E77}" sibTransId="{14C9F714-0C2B-4F35-937B-15B4EF217689}"/>
    <dgm:cxn modelId="{65D1DC3F-82AE-4E01-BC08-94008A2F84A2}" srcId="{8466D788-ED63-46C7-8BD7-FAF087EB4834}" destId="{41C93249-F5D9-497D-BA6E-F645092FD5D8}" srcOrd="1" destOrd="0" parTransId="{64AED28A-26F5-46CD-BCAC-881393CDFC7B}" sibTransId="{7DFF1605-7E28-4944-A10C-AC6D24B2069E}"/>
    <dgm:cxn modelId="{F984B2FB-95C1-4DD0-B5D8-48D0EC61AD77}" type="presParOf" srcId="{FC3E339C-3B4C-4E93-8540-8F547B1B1087}" destId="{D98A08A4-CB28-45FD-8ACE-6FA75BD13B5C}" srcOrd="0" destOrd="0" presId="urn:microsoft.com/office/officeart/2009/3/layout/IncreasingArrowsProcess"/>
    <dgm:cxn modelId="{DF17973D-3E83-4BFD-8EA2-834E4CD91910}" type="presParOf" srcId="{FC3E339C-3B4C-4E93-8540-8F547B1B1087}" destId="{E7048A36-1CBF-4B75-9496-1A084592B965}" srcOrd="1" destOrd="0" presId="urn:microsoft.com/office/officeart/2009/3/layout/IncreasingArrowsProcess"/>
    <dgm:cxn modelId="{7A838743-F4B9-4135-A386-63A4B64445CD}" type="presParOf" srcId="{FC3E339C-3B4C-4E93-8540-8F547B1B1087}" destId="{A4397AF6-D3EC-4612-8EE1-54D374254A96}" srcOrd="2" destOrd="0" presId="urn:microsoft.com/office/officeart/2009/3/layout/IncreasingArrowsProcess"/>
    <dgm:cxn modelId="{02EC7CE8-DC14-4D26-B197-FE853095E8F2}" type="presParOf" srcId="{FC3E339C-3B4C-4E93-8540-8F547B1B1087}" destId="{8B123577-D0FD-4A4F-9544-16F0D7DDF1A9}" srcOrd="3" destOrd="0" presId="urn:microsoft.com/office/officeart/2009/3/layout/IncreasingArrowsProcess"/>
    <dgm:cxn modelId="{72DF63B4-F9F4-4B9B-A5FF-A997CACA5E4B}" type="presParOf" srcId="{FC3E339C-3B4C-4E93-8540-8F547B1B1087}" destId="{F0FEDD44-A820-49B1-8962-A332E9433240}" srcOrd="4" destOrd="0" presId="urn:microsoft.com/office/officeart/2009/3/layout/IncreasingArrowsProcess"/>
    <dgm:cxn modelId="{D09ECBD4-C6A6-41D6-AEEB-EDD02DADAC81}" type="presParOf" srcId="{FC3E339C-3B4C-4E93-8540-8F547B1B1087}" destId="{BC575AC5-CD41-49BD-89FF-9009CDA1659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4BE1FD-B7C8-4432-AD82-FA0F8294DB3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F99F768-1A0B-4D03-867B-E43D8F5D2389}">
      <dgm:prSet phldrT="[Testo]"/>
      <dgm:spPr/>
      <dgm:t>
        <a:bodyPr/>
        <a:lstStyle/>
        <a:p>
          <a:r>
            <a:rPr lang="it-IT" i="1" dirty="0" smtClean="0">
              <a:solidFill>
                <a:schemeClr val="bg1"/>
              </a:solidFill>
            </a:rPr>
            <a:t>Avvio procedura di affidamento</a:t>
          </a:r>
          <a:endParaRPr lang="it-IT" i="1" dirty="0">
            <a:solidFill>
              <a:schemeClr val="bg1"/>
            </a:solidFill>
          </a:endParaRPr>
        </a:p>
      </dgm:t>
    </dgm:pt>
    <dgm:pt modelId="{6BAB6A5F-2F0D-4404-A0FF-DB63A425B2CC}" type="parTrans" cxnId="{69072828-A0C5-4DE8-A7EA-EB0D7865FC26}">
      <dgm:prSet/>
      <dgm:spPr/>
      <dgm:t>
        <a:bodyPr/>
        <a:lstStyle/>
        <a:p>
          <a:endParaRPr lang="it-IT"/>
        </a:p>
      </dgm:t>
    </dgm:pt>
    <dgm:pt modelId="{8633B33C-65C3-4C8A-90DF-371A572D0D1F}" type="sibTrans" cxnId="{69072828-A0C5-4DE8-A7EA-EB0D7865FC26}">
      <dgm:prSet/>
      <dgm:spPr/>
      <dgm:t>
        <a:bodyPr/>
        <a:lstStyle/>
        <a:p>
          <a:endParaRPr lang="it-IT"/>
        </a:p>
      </dgm:t>
    </dgm:pt>
    <dgm:pt modelId="{6401FBC7-752D-47C1-B6AC-084791E638F0}" type="pres">
      <dgm:prSet presAssocID="{D84BE1FD-B7C8-4432-AD82-FA0F8294DB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D3B4043-BA5E-4D85-9EB7-BDBEEC08B30C}" type="pres">
      <dgm:prSet presAssocID="{D84BE1FD-B7C8-4432-AD82-FA0F8294DB3C}" presName="dummy" presStyleCnt="0"/>
      <dgm:spPr/>
    </dgm:pt>
    <dgm:pt modelId="{BA582606-D2A0-4F83-8EE7-6A6FB3FA32F3}" type="pres">
      <dgm:prSet presAssocID="{D84BE1FD-B7C8-4432-AD82-FA0F8294DB3C}" presName="linH" presStyleCnt="0"/>
      <dgm:spPr/>
    </dgm:pt>
    <dgm:pt modelId="{177CD751-FFF8-4E6A-AE58-37049EE8B1AF}" type="pres">
      <dgm:prSet presAssocID="{D84BE1FD-B7C8-4432-AD82-FA0F8294DB3C}" presName="padding1" presStyleCnt="0"/>
      <dgm:spPr/>
    </dgm:pt>
    <dgm:pt modelId="{C8F7FF56-8060-4ACC-B71E-702FDDEB0755}" type="pres">
      <dgm:prSet presAssocID="{EF99F768-1A0B-4D03-867B-E43D8F5D2389}" presName="linV" presStyleCnt="0"/>
      <dgm:spPr/>
    </dgm:pt>
    <dgm:pt modelId="{22CC9AB8-A92A-4E2A-A897-59DE7FA43FC0}" type="pres">
      <dgm:prSet presAssocID="{EF99F768-1A0B-4D03-867B-E43D8F5D2389}" presName="spVertical1" presStyleCnt="0"/>
      <dgm:spPr/>
    </dgm:pt>
    <dgm:pt modelId="{55FD2489-40A7-4094-82E2-E02A2B765ECE}" type="pres">
      <dgm:prSet presAssocID="{EF99F768-1A0B-4D03-867B-E43D8F5D238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8DE0C7-D13D-4423-8D8D-D77DC38DDFE7}" type="pres">
      <dgm:prSet presAssocID="{EF99F768-1A0B-4D03-867B-E43D8F5D2389}" presName="spVertical2" presStyleCnt="0"/>
      <dgm:spPr/>
    </dgm:pt>
    <dgm:pt modelId="{912A5EF8-7641-4BFD-8207-5A7B36517A91}" type="pres">
      <dgm:prSet presAssocID="{EF99F768-1A0B-4D03-867B-E43D8F5D2389}" presName="spVertical3" presStyleCnt="0"/>
      <dgm:spPr/>
    </dgm:pt>
    <dgm:pt modelId="{88E48F94-3183-48B8-823C-3201D8F920B2}" type="pres">
      <dgm:prSet presAssocID="{D84BE1FD-B7C8-4432-AD82-FA0F8294DB3C}" presName="padding2" presStyleCnt="0"/>
      <dgm:spPr/>
    </dgm:pt>
    <dgm:pt modelId="{BB837B6B-0CA1-4586-90E9-FB6155745359}" type="pres">
      <dgm:prSet presAssocID="{D84BE1FD-B7C8-4432-AD82-FA0F8294DB3C}" presName="negArrow" presStyleCnt="0"/>
      <dgm:spPr/>
    </dgm:pt>
    <dgm:pt modelId="{BAFF7CF4-0625-46DB-9BDF-3D49BEF38FB2}" type="pres">
      <dgm:prSet presAssocID="{D84BE1FD-B7C8-4432-AD82-FA0F8294DB3C}" presName="backgroundArrow" presStyleLbl="node1" presStyleIdx="0" presStyleCnt="1"/>
      <dgm:spPr>
        <a:solidFill>
          <a:schemeClr val="accent1">
            <a:hueOff val="0"/>
            <a:satOff val="0"/>
            <a:lumOff val="0"/>
          </a:schemeClr>
        </a:solidFill>
      </dgm:spPr>
    </dgm:pt>
  </dgm:ptLst>
  <dgm:cxnLst>
    <dgm:cxn modelId="{842A26C8-E9C0-4D74-93F6-BDC12AD08D63}" type="presOf" srcId="{EF99F768-1A0B-4D03-867B-E43D8F5D2389}" destId="{55FD2489-40A7-4094-82E2-E02A2B765ECE}" srcOrd="0" destOrd="0" presId="urn:microsoft.com/office/officeart/2005/8/layout/hProcess3"/>
    <dgm:cxn modelId="{6AD2C0A3-E015-4784-B84A-412610A00B1E}" type="presOf" srcId="{D84BE1FD-B7C8-4432-AD82-FA0F8294DB3C}" destId="{6401FBC7-752D-47C1-B6AC-084791E638F0}" srcOrd="0" destOrd="0" presId="urn:microsoft.com/office/officeart/2005/8/layout/hProcess3"/>
    <dgm:cxn modelId="{69072828-A0C5-4DE8-A7EA-EB0D7865FC26}" srcId="{D84BE1FD-B7C8-4432-AD82-FA0F8294DB3C}" destId="{EF99F768-1A0B-4D03-867B-E43D8F5D2389}" srcOrd="0" destOrd="0" parTransId="{6BAB6A5F-2F0D-4404-A0FF-DB63A425B2CC}" sibTransId="{8633B33C-65C3-4C8A-90DF-371A572D0D1F}"/>
    <dgm:cxn modelId="{1BAA45ED-9DD1-413B-B230-DB95F1321DE4}" type="presParOf" srcId="{6401FBC7-752D-47C1-B6AC-084791E638F0}" destId="{5D3B4043-BA5E-4D85-9EB7-BDBEEC08B30C}" srcOrd="0" destOrd="0" presId="urn:microsoft.com/office/officeart/2005/8/layout/hProcess3"/>
    <dgm:cxn modelId="{4FF70463-9611-4EEC-8250-C68499F28894}" type="presParOf" srcId="{6401FBC7-752D-47C1-B6AC-084791E638F0}" destId="{BA582606-D2A0-4F83-8EE7-6A6FB3FA32F3}" srcOrd="1" destOrd="0" presId="urn:microsoft.com/office/officeart/2005/8/layout/hProcess3"/>
    <dgm:cxn modelId="{A3632724-C85B-4D8E-B389-2511A75F252D}" type="presParOf" srcId="{BA582606-D2A0-4F83-8EE7-6A6FB3FA32F3}" destId="{177CD751-FFF8-4E6A-AE58-37049EE8B1AF}" srcOrd="0" destOrd="0" presId="urn:microsoft.com/office/officeart/2005/8/layout/hProcess3"/>
    <dgm:cxn modelId="{A2E17DFD-8C32-4329-A636-6382FE8B7701}" type="presParOf" srcId="{BA582606-D2A0-4F83-8EE7-6A6FB3FA32F3}" destId="{C8F7FF56-8060-4ACC-B71E-702FDDEB0755}" srcOrd="1" destOrd="0" presId="urn:microsoft.com/office/officeart/2005/8/layout/hProcess3"/>
    <dgm:cxn modelId="{23208F07-6BBD-4BA1-8B6F-362B939FEB26}" type="presParOf" srcId="{C8F7FF56-8060-4ACC-B71E-702FDDEB0755}" destId="{22CC9AB8-A92A-4E2A-A897-59DE7FA43FC0}" srcOrd="0" destOrd="0" presId="urn:microsoft.com/office/officeart/2005/8/layout/hProcess3"/>
    <dgm:cxn modelId="{CDF17B83-7D04-445D-AF26-798AD5C82E50}" type="presParOf" srcId="{C8F7FF56-8060-4ACC-B71E-702FDDEB0755}" destId="{55FD2489-40A7-4094-82E2-E02A2B765ECE}" srcOrd="1" destOrd="0" presId="urn:microsoft.com/office/officeart/2005/8/layout/hProcess3"/>
    <dgm:cxn modelId="{0A058154-242F-4570-82C1-EADCFFAE32C1}" type="presParOf" srcId="{C8F7FF56-8060-4ACC-B71E-702FDDEB0755}" destId="{868DE0C7-D13D-4423-8D8D-D77DC38DDFE7}" srcOrd="2" destOrd="0" presId="urn:microsoft.com/office/officeart/2005/8/layout/hProcess3"/>
    <dgm:cxn modelId="{F7324BEE-D393-44DF-B20B-951E1483D896}" type="presParOf" srcId="{C8F7FF56-8060-4ACC-B71E-702FDDEB0755}" destId="{912A5EF8-7641-4BFD-8207-5A7B36517A91}" srcOrd="3" destOrd="0" presId="urn:microsoft.com/office/officeart/2005/8/layout/hProcess3"/>
    <dgm:cxn modelId="{640B893D-675E-4F27-8FF0-0E8D81B8C50A}" type="presParOf" srcId="{BA582606-D2A0-4F83-8EE7-6A6FB3FA32F3}" destId="{88E48F94-3183-48B8-823C-3201D8F920B2}" srcOrd="2" destOrd="0" presId="urn:microsoft.com/office/officeart/2005/8/layout/hProcess3"/>
    <dgm:cxn modelId="{FA61F400-21C6-4113-BD65-B6F5BCF77070}" type="presParOf" srcId="{BA582606-D2A0-4F83-8EE7-6A6FB3FA32F3}" destId="{BB837B6B-0CA1-4586-90E9-FB6155745359}" srcOrd="3" destOrd="0" presId="urn:microsoft.com/office/officeart/2005/8/layout/hProcess3"/>
    <dgm:cxn modelId="{856C7027-8F92-40D3-B88A-AD197C888130}" type="presParOf" srcId="{BA582606-D2A0-4F83-8EE7-6A6FB3FA32F3}" destId="{BAFF7CF4-0625-46DB-9BDF-3D49BEF38FB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7F873D-541D-4AFC-A470-271E9AB5729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F1AE41-8E02-43F0-B0F3-D0582850517E}">
      <dgm:prSet phldrT="[Testo]" custT="1"/>
      <dgm:spPr/>
      <dgm:t>
        <a:bodyPr/>
        <a:lstStyle/>
        <a:p>
          <a:pPr>
            <a:lnSpc>
              <a:spcPct val="90000"/>
            </a:lnSpc>
            <a:spcAft>
              <a:spcPts val="1800"/>
            </a:spcAft>
          </a:pPr>
          <a:r>
            <a:rPr lang="it-IT" sz="2300" dirty="0" smtClean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Arial Unicode MS" panose="020B0604020202020204" pitchFamily="34" charset="-128"/>
            </a:rPr>
            <a:t>Numero interventi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it-IT" sz="40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rPr>
            <a:t>129</a:t>
          </a:r>
          <a:endParaRPr lang="it-IT" sz="4000" b="1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Arial Unicode MS" panose="020B0604020202020204" pitchFamily="34" charset="-128"/>
          </a:endParaRPr>
        </a:p>
      </dgm:t>
    </dgm:pt>
    <dgm:pt modelId="{C8AA1785-53CD-4819-8A8F-C296C504C617}" type="parTrans" cxnId="{8D451C3E-4440-49F2-90D8-1CE8E02997BF}">
      <dgm:prSet/>
      <dgm:spPr/>
      <dgm:t>
        <a:bodyPr/>
        <a:lstStyle/>
        <a:p>
          <a:endParaRPr lang="it-IT"/>
        </a:p>
      </dgm:t>
    </dgm:pt>
    <dgm:pt modelId="{1A766228-520D-45A7-BD0D-43929EAD6355}" type="sibTrans" cxnId="{8D451C3E-4440-49F2-90D8-1CE8E02997BF}">
      <dgm:prSet/>
      <dgm:spPr/>
      <dgm:t>
        <a:bodyPr/>
        <a:lstStyle/>
        <a:p>
          <a:endParaRPr lang="it-IT"/>
        </a:p>
      </dgm:t>
    </dgm:pt>
    <dgm:pt modelId="{42474F1E-EEBB-49B9-9539-96F247212BCC}" type="pres">
      <dgm:prSet presAssocID="{5B7F873D-541D-4AFC-A470-271E9AB5729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0A9E5F87-4A2A-44F6-89E0-8135A9EC536C}" type="pres">
      <dgm:prSet presAssocID="{23F1AE41-8E02-43F0-B0F3-D0582850517E}" presName="composite" presStyleCnt="0">
        <dgm:presLayoutVars>
          <dgm:chMax/>
          <dgm:chPref/>
        </dgm:presLayoutVars>
      </dgm:prSet>
      <dgm:spPr/>
    </dgm:pt>
    <dgm:pt modelId="{9A54598E-0455-455F-87D9-6386A4DBD8F6}" type="pres">
      <dgm:prSet presAssocID="{23F1AE41-8E02-43F0-B0F3-D0582850517E}" presName="Image" presStyleLbl="bgImgPlace1" presStyleIdx="0" presStyleCnt="1" custScaleX="125814" custScaleY="138780" custLinFactNeighborX="-14661" custLinFactNeighborY="-165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A74E8F3-5E5D-4058-A7E7-4763C98892C6}" type="pres">
      <dgm:prSet presAssocID="{23F1AE41-8E02-43F0-B0F3-D0582850517E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E97D09-DCE6-4E02-8CE5-F2098A14C23B}" type="pres">
      <dgm:prSet presAssocID="{23F1AE41-8E02-43F0-B0F3-D0582850517E}" presName="tlFrame" presStyleLbl="node1" presStyleIdx="0" presStyleCnt="4"/>
      <dgm:spPr>
        <a:solidFill>
          <a:srgbClr val="FFBF61"/>
        </a:solidFill>
      </dgm:spPr>
      <dgm:t>
        <a:bodyPr/>
        <a:lstStyle/>
        <a:p>
          <a:endParaRPr lang="it-IT"/>
        </a:p>
      </dgm:t>
    </dgm:pt>
    <dgm:pt modelId="{766EDB0C-BB79-494A-A371-070F50A5E77E}" type="pres">
      <dgm:prSet presAssocID="{23F1AE41-8E02-43F0-B0F3-D0582850517E}" presName="trFrame" presStyleLbl="node1" presStyleIdx="1" presStyleCnt="4"/>
      <dgm:spPr>
        <a:solidFill>
          <a:srgbClr val="FFBF61"/>
        </a:solidFill>
      </dgm:spPr>
      <dgm:t>
        <a:bodyPr/>
        <a:lstStyle/>
        <a:p>
          <a:endParaRPr lang="it-IT"/>
        </a:p>
      </dgm:t>
    </dgm:pt>
    <dgm:pt modelId="{C2EF3B30-9F12-453C-9A41-830E201DCEA4}" type="pres">
      <dgm:prSet presAssocID="{23F1AE41-8E02-43F0-B0F3-D0582850517E}" presName="blFrame" presStyleLbl="node1" presStyleIdx="2" presStyleCnt="4"/>
      <dgm:spPr>
        <a:solidFill>
          <a:srgbClr val="FFBF61"/>
        </a:solidFill>
      </dgm:spPr>
      <dgm:t>
        <a:bodyPr/>
        <a:lstStyle/>
        <a:p>
          <a:endParaRPr lang="it-IT"/>
        </a:p>
      </dgm:t>
    </dgm:pt>
    <dgm:pt modelId="{DE9AB805-928E-4B3D-AE4E-0B468FBA6209}" type="pres">
      <dgm:prSet presAssocID="{23F1AE41-8E02-43F0-B0F3-D0582850517E}" presName="brFrame" presStyleLbl="node1" presStyleIdx="3" presStyleCnt="4"/>
      <dgm:spPr>
        <a:solidFill>
          <a:srgbClr val="FFBF61"/>
        </a:solidFill>
      </dgm:spPr>
      <dgm:t>
        <a:bodyPr/>
        <a:lstStyle/>
        <a:p>
          <a:endParaRPr lang="it-IT"/>
        </a:p>
      </dgm:t>
    </dgm:pt>
  </dgm:ptLst>
  <dgm:cxnLst>
    <dgm:cxn modelId="{FAA7AAEB-96C2-4069-82CE-1D8688C7C0A5}" type="presOf" srcId="{23F1AE41-8E02-43F0-B0F3-D0582850517E}" destId="{7A74E8F3-5E5D-4058-A7E7-4763C98892C6}" srcOrd="0" destOrd="0" presId="urn:microsoft.com/office/officeart/2009/3/layout/FramedTextPicture"/>
    <dgm:cxn modelId="{F11BC713-E437-47FE-B7B7-3762E9C04FFD}" type="presOf" srcId="{5B7F873D-541D-4AFC-A470-271E9AB5729D}" destId="{42474F1E-EEBB-49B9-9539-96F247212BCC}" srcOrd="0" destOrd="0" presId="urn:microsoft.com/office/officeart/2009/3/layout/FramedTextPicture"/>
    <dgm:cxn modelId="{8D451C3E-4440-49F2-90D8-1CE8E02997BF}" srcId="{5B7F873D-541D-4AFC-A470-271E9AB5729D}" destId="{23F1AE41-8E02-43F0-B0F3-D0582850517E}" srcOrd="0" destOrd="0" parTransId="{C8AA1785-53CD-4819-8A8F-C296C504C617}" sibTransId="{1A766228-520D-45A7-BD0D-43929EAD6355}"/>
    <dgm:cxn modelId="{5FC45E0C-5660-4F01-B1CC-D6359A75E838}" type="presParOf" srcId="{42474F1E-EEBB-49B9-9539-96F247212BCC}" destId="{0A9E5F87-4A2A-44F6-89E0-8135A9EC536C}" srcOrd="0" destOrd="0" presId="urn:microsoft.com/office/officeart/2009/3/layout/FramedTextPicture"/>
    <dgm:cxn modelId="{0B944A55-ABB5-42F7-9ED7-6FA4106CA729}" type="presParOf" srcId="{0A9E5F87-4A2A-44F6-89E0-8135A9EC536C}" destId="{9A54598E-0455-455F-87D9-6386A4DBD8F6}" srcOrd="0" destOrd="0" presId="urn:microsoft.com/office/officeart/2009/3/layout/FramedTextPicture"/>
    <dgm:cxn modelId="{8E6F3418-CD30-42C9-8A09-EB2B4E44ED6C}" type="presParOf" srcId="{0A9E5F87-4A2A-44F6-89E0-8135A9EC536C}" destId="{7A74E8F3-5E5D-4058-A7E7-4763C98892C6}" srcOrd="1" destOrd="0" presId="urn:microsoft.com/office/officeart/2009/3/layout/FramedTextPicture"/>
    <dgm:cxn modelId="{D3E79DFF-1BC8-429C-AE38-0C3E32A1DC2F}" type="presParOf" srcId="{0A9E5F87-4A2A-44F6-89E0-8135A9EC536C}" destId="{AFE97D09-DCE6-4E02-8CE5-F2098A14C23B}" srcOrd="2" destOrd="0" presId="urn:microsoft.com/office/officeart/2009/3/layout/FramedTextPicture"/>
    <dgm:cxn modelId="{CC979B6A-F526-4075-B2E3-AF49F6C09DA9}" type="presParOf" srcId="{0A9E5F87-4A2A-44F6-89E0-8135A9EC536C}" destId="{766EDB0C-BB79-494A-A371-070F50A5E77E}" srcOrd="3" destOrd="0" presId="urn:microsoft.com/office/officeart/2009/3/layout/FramedTextPicture"/>
    <dgm:cxn modelId="{596C16CA-99C8-4118-98E7-8CA94105880A}" type="presParOf" srcId="{0A9E5F87-4A2A-44F6-89E0-8135A9EC536C}" destId="{C2EF3B30-9F12-453C-9A41-830E201DCEA4}" srcOrd="4" destOrd="0" presId="urn:microsoft.com/office/officeart/2009/3/layout/FramedTextPicture"/>
    <dgm:cxn modelId="{1D79A53D-D1F0-4634-9BA8-F3233E49482B}" type="presParOf" srcId="{0A9E5F87-4A2A-44F6-89E0-8135A9EC536C}" destId="{DE9AB805-928E-4B3D-AE4E-0B468FBA620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7F873D-541D-4AFC-A470-271E9AB5729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F1AE41-8E02-43F0-B0F3-D0582850517E}">
      <dgm:prSet phldrT="[Testo]" custT="1"/>
      <dgm:spPr/>
      <dgm:t>
        <a:bodyPr/>
        <a:lstStyle/>
        <a:p>
          <a:pPr>
            <a:spcAft>
              <a:spcPts val="1800"/>
            </a:spcAft>
          </a:pPr>
          <a:r>
            <a:rPr lang="it-IT" sz="2400" dirty="0" smtClean="0">
              <a:solidFill>
                <a:schemeClr val="accent1">
                  <a:lumMod val="50000"/>
                </a:schemeClr>
              </a:solidFill>
              <a:latin typeface="+mj-lt"/>
              <a:ea typeface="Verdana" panose="020B0604030504040204" pitchFamily="34" charset="0"/>
              <a:cs typeface="Arial Unicode MS" panose="020B0604020202020204" pitchFamily="34" charset="-128"/>
            </a:rPr>
            <a:t>Copertura finanziaria</a:t>
          </a:r>
        </a:p>
        <a:p>
          <a:pPr>
            <a:spcAft>
              <a:spcPct val="35000"/>
            </a:spcAft>
          </a:pPr>
          <a:r>
            <a:rPr lang="it-IT" sz="23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rPr>
            <a:t>159.511.885,63 €</a:t>
          </a:r>
          <a:endParaRPr lang="it-IT" sz="2300" b="1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Arial Unicode MS" panose="020B0604020202020204" pitchFamily="34" charset="-128"/>
          </a:endParaRPr>
        </a:p>
      </dgm:t>
    </dgm:pt>
    <dgm:pt modelId="{C8AA1785-53CD-4819-8A8F-C296C504C617}" type="parTrans" cxnId="{8D451C3E-4440-49F2-90D8-1CE8E02997BF}">
      <dgm:prSet/>
      <dgm:spPr/>
      <dgm:t>
        <a:bodyPr/>
        <a:lstStyle/>
        <a:p>
          <a:endParaRPr lang="it-IT"/>
        </a:p>
      </dgm:t>
    </dgm:pt>
    <dgm:pt modelId="{1A766228-520D-45A7-BD0D-43929EAD6355}" type="sibTrans" cxnId="{8D451C3E-4440-49F2-90D8-1CE8E02997BF}">
      <dgm:prSet/>
      <dgm:spPr/>
      <dgm:t>
        <a:bodyPr/>
        <a:lstStyle/>
        <a:p>
          <a:endParaRPr lang="it-IT"/>
        </a:p>
      </dgm:t>
    </dgm:pt>
    <dgm:pt modelId="{42474F1E-EEBB-49B9-9539-96F247212BCC}" type="pres">
      <dgm:prSet presAssocID="{5B7F873D-541D-4AFC-A470-271E9AB5729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0A9E5F87-4A2A-44F6-89E0-8135A9EC536C}" type="pres">
      <dgm:prSet presAssocID="{23F1AE41-8E02-43F0-B0F3-D0582850517E}" presName="composite" presStyleCnt="0">
        <dgm:presLayoutVars>
          <dgm:chMax/>
          <dgm:chPref/>
        </dgm:presLayoutVars>
      </dgm:prSet>
      <dgm:spPr/>
    </dgm:pt>
    <dgm:pt modelId="{9A54598E-0455-455F-87D9-6386A4DBD8F6}" type="pres">
      <dgm:prSet presAssocID="{23F1AE41-8E02-43F0-B0F3-D0582850517E}" presName="Image" presStyleLbl="bgImgPlace1" presStyleIdx="0" presStyleCnt="1" custScaleX="123613" custScaleY="138999" custLinFactNeighborX="-11637" custLinFactNeighborY="-177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7A74E8F3-5E5D-4058-A7E7-4763C98892C6}" type="pres">
      <dgm:prSet presAssocID="{23F1AE41-8E02-43F0-B0F3-D0582850517E}" presName="ParentText" presStyleLbl="revTx" presStyleIdx="0" presStyleCnt="1" custScaleX="132162" custScaleY="101274" custLinFactNeighborX="5628" custLinFactNeighborY="5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E97D09-DCE6-4E02-8CE5-F2098A14C23B}" type="pres">
      <dgm:prSet presAssocID="{23F1AE41-8E02-43F0-B0F3-D0582850517E}" presName="tlFrame" presStyleLbl="node1" presStyleIdx="0" presStyleCnt="4" custLinFactNeighborX="-1465" custLinFactNeighborY="-5857"/>
      <dgm:spPr>
        <a:solidFill>
          <a:srgbClr val="FFBF61"/>
        </a:solidFill>
      </dgm:spPr>
      <dgm:t>
        <a:bodyPr/>
        <a:lstStyle/>
        <a:p>
          <a:endParaRPr lang="it-IT"/>
        </a:p>
      </dgm:t>
    </dgm:pt>
    <dgm:pt modelId="{766EDB0C-BB79-494A-A371-070F50A5E77E}" type="pres">
      <dgm:prSet presAssocID="{23F1AE41-8E02-43F0-B0F3-D0582850517E}" presName="trFrame" presStyleLbl="node1" presStyleIdx="1" presStyleCnt="4" custLinFactNeighborX="36617" custLinFactNeighborY="-4393"/>
      <dgm:spPr>
        <a:solidFill>
          <a:srgbClr val="FFBF61"/>
        </a:solidFill>
      </dgm:spPr>
      <dgm:t>
        <a:bodyPr/>
        <a:lstStyle/>
        <a:p>
          <a:endParaRPr lang="it-IT"/>
        </a:p>
      </dgm:t>
    </dgm:pt>
    <dgm:pt modelId="{C2EF3B30-9F12-453C-9A41-830E201DCEA4}" type="pres">
      <dgm:prSet presAssocID="{23F1AE41-8E02-43F0-B0F3-D0582850517E}" presName="blFrame" presStyleLbl="node1" presStyleIdx="2" presStyleCnt="4" custLinFactNeighborX="-7324" custLinFactNeighborY="-4876"/>
      <dgm:spPr>
        <a:solidFill>
          <a:srgbClr val="FFBF61"/>
        </a:solidFill>
      </dgm:spPr>
      <dgm:t>
        <a:bodyPr/>
        <a:lstStyle/>
        <a:p>
          <a:endParaRPr lang="it-IT"/>
        </a:p>
      </dgm:t>
    </dgm:pt>
    <dgm:pt modelId="{DE9AB805-928E-4B3D-AE4E-0B468FBA6209}" type="pres">
      <dgm:prSet presAssocID="{23F1AE41-8E02-43F0-B0F3-D0582850517E}" presName="brFrame" presStyleLbl="node1" presStyleIdx="3" presStyleCnt="4" custLinFactNeighborX="41011" custLinFactNeighborY="-4876"/>
      <dgm:spPr>
        <a:solidFill>
          <a:srgbClr val="FFBF61"/>
        </a:solidFill>
      </dgm:spPr>
      <dgm:t>
        <a:bodyPr/>
        <a:lstStyle/>
        <a:p>
          <a:endParaRPr lang="it-IT"/>
        </a:p>
      </dgm:t>
    </dgm:pt>
  </dgm:ptLst>
  <dgm:cxnLst>
    <dgm:cxn modelId="{0D6F00F8-5CDC-4E99-89B9-F25DCBB4848E}" type="presOf" srcId="{23F1AE41-8E02-43F0-B0F3-D0582850517E}" destId="{7A74E8F3-5E5D-4058-A7E7-4763C98892C6}" srcOrd="0" destOrd="0" presId="urn:microsoft.com/office/officeart/2009/3/layout/FramedTextPicture"/>
    <dgm:cxn modelId="{4A868E55-9B66-4044-96D4-109B326E3B8B}" type="presOf" srcId="{5B7F873D-541D-4AFC-A470-271E9AB5729D}" destId="{42474F1E-EEBB-49B9-9539-96F247212BCC}" srcOrd="0" destOrd="0" presId="urn:microsoft.com/office/officeart/2009/3/layout/FramedTextPicture"/>
    <dgm:cxn modelId="{8D451C3E-4440-49F2-90D8-1CE8E02997BF}" srcId="{5B7F873D-541D-4AFC-A470-271E9AB5729D}" destId="{23F1AE41-8E02-43F0-B0F3-D0582850517E}" srcOrd="0" destOrd="0" parTransId="{C8AA1785-53CD-4819-8A8F-C296C504C617}" sibTransId="{1A766228-520D-45A7-BD0D-43929EAD6355}"/>
    <dgm:cxn modelId="{A47ED50C-AD4A-4A09-A84B-AE45C7ABE7CD}" type="presParOf" srcId="{42474F1E-EEBB-49B9-9539-96F247212BCC}" destId="{0A9E5F87-4A2A-44F6-89E0-8135A9EC536C}" srcOrd="0" destOrd="0" presId="urn:microsoft.com/office/officeart/2009/3/layout/FramedTextPicture"/>
    <dgm:cxn modelId="{6FDF928E-35C5-41DE-8702-AD87E7BBBA99}" type="presParOf" srcId="{0A9E5F87-4A2A-44F6-89E0-8135A9EC536C}" destId="{9A54598E-0455-455F-87D9-6386A4DBD8F6}" srcOrd="0" destOrd="0" presId="urn:microsoft.com/office/officeart/2009/3/layout/FramedTextPicture"/>
    <dgm:cxn modelId="{D0632FD3-D7FA-4DF0-878A-C6BB7064B621}" type="presParOf" srcId="{0A9E5F87-4A2A-44F6-89E0-8135A9EC536C}" destId="{7A74E8F3-5E5D-4058-A7E7-4763C98892C6}" srcOrd="1" destOrd="0" presId="urn:microsoft.com/office/officeart/2009/3/layout/FramedTextPicture"/>
    <dgm:cxn modelId="{8EDA87DF-E9EE-429D-B2F9-D6D190F1C2CB}" type="presParOf" srcId="{0A9E5F87-4A2A-44F6-89E0-8135A9EC536C}" destId="{AFE97D09-DCE6-4E02-8CE5-F2098A14C23B}" srcOrd="2" destOrd="0" presId="urn:microsoft.com/office/officeart/2009/3/layout/FramedTextPicture"/>
    <dgm:cxn modelId="{3982889F-7F0D-464C-84EF-38DFFC904093}" type="presParOf" srcId="{0A9E5F87-4A2A-44F6-89E0-8135A9EC536C}" destId="{766EDB0C-BB79-494A-A371-070F50A5E77E}" srcOrd="3" destOrd="0" presId="urn:microsoft.com/office/officeart/2009/3/layout/FramedTextPicture"/>
    <dgm:cxn modelId="{D4C13A68-60DF-4A01-B81E-B8B216456BC6}" type="presParOf" srcId="{0A9E5F87-4A2A-44F6-89E0-8135A9EC536C}" destId="{C2EF3B30-9F12-453C-9A41-830E201DCEA4}" srcOrd="4" destOrd="0" presId="urn:microsoft.com/office/officeart/2009/3/layout/FramedTextPicture"/>
    <dgm:cxn modelId="{74A71CAA-A1AF-48FA-820A-9ABF936CE576}" type="presParOf" srcId="{0A9E5F87-4A2A-44F6-89E0-8135A9EC536C}" destId="{DE9AB805-928E-4B3D-AE4E-0B468FBA620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7F873D-541D-4AFC-A470-271E9AB5729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474F1E-EEBB-49B9-9539-96F247212BCC}" type="pres">
      <dgm:prSet presAssocID="{5B7F873D-541D-4AFC-A470-271E9AB5729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</dgm:ptLst>
  <dgm:cxnLst>
    <dgm:cxn modelId="{C57EE22C-1038-4E75-BBDD-2C6A86DD81C6}" type="presOf" srcId="{5B7F873D-541D-4AFC-A470-271E9AB5729D}" destId="{42474F1E-EEBB-49B9-9539-96F247212BCC}" srcOrd="0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7F873D-541D-4AFC-A470-271E9AB5729D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BAF0C9-5B08-4D95-B498-EF6A9F37CFF6}">
      <dgm:prSet phldrT="[Testo]" custT="1"/>
      <dgm:spPr/>
      <dgm:t>
        <a:bodyPr/>
        <a:lstStyle/>
        <a:p>
          <a:r>
            <a:rPr lang="it-IT" sz="1100" b="1" dirty="0" smtClean="0"/>
            <a:t>INFRASTRUTTURE AMBIENTALI E RISORSE IDRICHE</a:t>
          </a:r>
        </a:p>
        <a:p>
          <a:r>
            <a:rPr lang="it-IT" sz="2000" b="1" dirty="0" smtClean="0"/>
            <a:t>49 </a:t>
          </a:r>
          <a:r>
            <a:rPr lang="it-IT" sz="1200" b="1" dirty="0" smtClean="0"/>
            <a:t>interventi</a:t>
          </a:r>
        </a:p>
        <a:p>
          <a:r>
            <a:rPr lang="it-IT" sz="1050" b="0" dirty="0" smtClean="0">
              <a:latin typeface="Verdana" panose="020B0604030504040204" pitchFamily="34" charset="0"/>
              <a:ea typeface="Verdana" panose="020B0604030504040204" pitchFamily="34" charset="0"/>
            </a:rPr>
            <a:t>42.715.323,98 €</a:t>
          </a:r>
          <a:endParaRPr lang="it-IT" sz="105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48C47D3-418C-4CEC-9300-08328561D957}" type="parTrans" cxnId="{4BD10A18-6B35-4E1B-B7BC-439229F638D8}">
      <dgm:prSet/>
      <dgm:spPr/>
      <dgm:t>
        <a:bodyPr/>
        <a:lstStyle/>
        <a:p>
          <a:endParaRPr lang="it-IT"/>
        </a:p>
      </dgm:t>
    </dgm:pt>
    <dgm:pt modelId="{AA5831EF-C5A1-4A35-838F-6061D8C969D8}" type="sibTrans" cxnId="{4BD10A18-6B35-4E1B-B7BC-439229F638D8}">
      <dgm:prSet/>
      <dgm:spPr/>
      <dgm:t>
        <a:bodyPr/>
        <a:lstStyle/>
        <a:p>
          <a:endParaRPr lang="it-IT"/>
        </a:p>
      </dgm:t>
    </dgm:pt>
    <dgm:pt modelId="{B96AD63C-2D7B-474B-AB10-8B1E9BA7A0E3}">
      <dgm:prSet phldrT="[Testo]" custT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it-IT" sz="1100" dirty="0" smtClean="0"/>
        </a:p>
        <a:p>
          <a:r>
            <a:rPr lang="it-IT" sz="1100" b="1" dirty="0" smtClean="0"/>
            <a:t>INFRASTRUTTURE DEL SETTORE ENERGETICO</a:t>
          </a:r>
        </a:p>
        <a:p>
          <a:r>
            <a:rPr lang="it-IT" sz="2000" dirty="0" smtClean="0"/>
            <a:t>1 </a:t>
          </a:r>
          <a:r>
            <a:rPr lang="it-IT" sz="1200" b="1" dirty="0" smtClean="0"/>
            <a:t>intervento</a:t>
          </a:r>
        </a:p>
        <a:p>
          <a:r>
            <a:rPr lang="it-IT" sz="1050" b="0" dirty="0" smtClean="0">
              <a:latin typeface="Verdana" panose="020B0604030504040204" pitchFamily="34" charset="0"/>
              <a:ea typeface="Verdana" panose="020B0604030504040204" pitchFamily="34" charset="0"/>
            </a:rPr>
            <a:t>6.000.000,00 </a:t>
          </a:r>
          <a:r>
            <a:rPr lang="it-IT" sz="1200" b="0" dirty="0" smtClean="0">
              <a:latin typeface="Verdana" panose="020B0604030504040204" pitchFamily="34" charset="0"/>
              <a:ea typeface="Verdana" panose="020B0604030504040204" pitchFamily="34" charset="0"/>
            </a:rPr>
            <a:t>€</a:t>
          </a:r>
          <a:endParaRPr lang="it-IT" sz="1200" b="1" dirty="0"/>
        </a:p>
      </dgm:t>
    </dgm:pt>
    <dgm:pt modelId="{527C30AA-9D8B-44FA-BE2F-E5DB21FF6B9B}" type="parTrans" cxnId="{BF1E0567-F628-40B2-A506-C30DFB29697C}">
      <dgm:prSet/>
      <dgm:spPr/>
      <dgm:t>
        <a:bodyPr/>
        <a:lstStyle/>
        <a:p>
          <a:endParaRPr lang="it-IT"/>
        </a:p>
      </dgm:t>
    </dgm:pt>
    <dgm:pt modelId="{4CDD8851-4B52-4872-A811-009E26EAEB8A}" type="sibTrans" cxnId="{BF1E0567-F628-40B2-A506-C30DFB29697C}">
      <dgm:prSet/>
      <dgm:spPr/>
      <dgm:t>
        <a:bodyPr/>
        <a:lstStyle/>
        <a:p>
          <a:endParaRPr lang="it-IT"/>
        </a:p>
      </dgm:t>
    </dgm:pt>
    <dgm:pt modelId="{828E0075-2DEB-4CB7-AC59-BB9269685E0D}">
      <dgm:prSet phldrT="[Tes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it-IT" sz="1100" b="1" dirty="0" smtClean="0"/>
            <a:t>INFRASTRUTTURE DI TRASPORTO</a:t>
          </a:r>
        </a:p>
        <a:p>
          <a:r>
            <a:rPr lang="it-IT" sz="2000" b="1" dirty="0" smtClean="0"/>
            <a:t>20 </a:t>
          </a:r>
          <a:r>
            <a:rPr lang="it-IT" sz="1200" b="1" dirty="0" smtClean="0"/>
            <a:t>interventi</a:t>
          </a:r>
        </a:p>
        <a:p>
          <a:r>
            <a:rPr lang="it-IT" sz="1050" b="0" dirty="0" smtClean="0">
              <a:latin typeface="Verdana" panose="020B0604030504040204" pitchFamily="34" charset="0"/>
              <a:ea typeface="Verdana" panose="020B0604030504040204" pitchFamily="34" charset="0"/>
            </a:rPr>
            <a:t>25.499.898,35 €</a:t>
          </a:r>
          <a:endParaRPr lang="it-IT" sz="1050" b="1" dirty="0"/>
        </a:p>
      </dgm:t>
    </dgm:pt>
    <dgm:pt modelId="{42219AF9-C8F7-4BCC-84C6-88A88ADCE08B}" type="parTrans" cxnId="{5BC1BCEF-16CB-4C43-833F-57453E0A9272}">
      <dgm:prSet/>
      <dgm:spPr/>
      <dgm:t>
        <a:bodyPr/>
        <a:lstStyle/>
        <a:p>
          <a:endParaRPr lang="it-IT"/>
        </a:p>
      </dgm:t>
    </dgm:pt>
    <dgm:pt modelId="{B1426BE1-71ED-4762-9949-73DFCE5CD64E}" type="sibTrans" cxnId="{5BC1BCEF-16CB-4C43-833F-57453E0A9272}">
      <dgm:prSet/>
      <dgm:spPr/>
      <dgm:t>
        <a:bodyPr/>
        <a:lstStyle/>
        <a:p>
          <a:endParaRPr lang="it-IT"/>
        </a:p>
      </dgm:t>
    </dgm:pt>
    <dgm:pt modelId="{B2103713-9556-4A04-97D6-EF41BEA61E7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sz="1100" b="1" dirty="0" smtClean="0"/>
            <a:t>INFRASTRUTTURE PER L’ATTREZZATURA DI AREE PRODUTTIVE</a:t>
          </a:r>
        </a:p>
        <a:p>
          <a:r>
            <a:rPr lang="it-IT" sz="2000" b="1" dirty="0" smtClean="0"/>
            <a:t>5</a:t>
          </a:r>
          <a:r>
            <a:rPr lang="it-IT" sz="2000" dirty="0" smtClean="0"/>
            <a:t> </a:t>
          </a:r>
          <a:r>
            <a:rPr lang="it-IT" sz="1200" b="1" dirty="0" smtClean="0"/>
            <a:t>interventi</a:t>
          </a:r>
        </a:p>
        <a:p>
          <a:r>
            <a:rPr lang="it-IT" sz="1050" b="0" dirty="0" smtClean="0">
              <a:latin typeface="Verdana" panose="020B0604030504040204" pitchFamily="34" charset="0"/>
              <a:ea typeface="Verdana" panose="020B0604030504040204" pitchFamily="34" charset="0"/>
            </a:rPr>
            <a:t>570.500,00 €</a:t>
          </a:r>
          <a:endParaRPr lang="it-IT" sz="1000" b="1" dirty="0"/>
        </a:p>
      </dgm:t>
    </dgm:pt>
    <dgm:pt modelId="{7514ED5B-4297-4B78-B845-08D880EB1291}" type="parTrans" cxnId="{C45B44E2-02A4-49BA-B720-5767E72D8BC3}">
      <dgm:prSet/>
      <dgm:spPr/>
      <dgm:t>
        <a:bodyPr/>
        <a:lstStyle/>
        <a:p>
          <a:endParaRPr lang="it-IT"/>
        </a:p>
      </dgm:t>
    </dgm:pt>
    <dgm:pt modelId="{63445EA6-554D-4FED-9504-8647291E3CD4}" type="sibTrans" cxnId="{C45B44E2-02A4-49BA-B720-5767E72D8BC3}">
      <dgm:prSet/>
      <dgm:spPr/>
      <dgm:t>
        <a:bodyPr/>
        <a:lstStyle/>
        <a:p>
          <a:endParaRPr lang="it-IT"/>
        </a:p>
      </dgm:t>
    </dgm:pt>
    <dgm:pt modelId="{2FF11C82-DD46-413D-8E30-300B98430DF4}">
      <dgm:prSet custT="1"/>
      <dgm:spPr>
        <a:solidFill>
          <a:srgbClr val="5F9127"/>
        </a:solidFill>
      </dgm:spPr>
      <dgm:t>
        <a:bodyPr/>
        <a:lstStyle/>
        <a:p>
          <a:r>
            <a:rPr lang="it-IT" sz="1100" b="1" dirty="0" smtClean="0"/>
            <a:t>INFRASTRUTTURE SOCIALI</a:t>
          </a:r>
        </a:p>
        <a:p>
          <a:r>
            <a:rPr lang="it-IT" sz="2000" b="1" dirty="0" smtClean="0"/>
            <a:t>54</a:t>
          </a:r>
          <a:r>
            <a:rPr lang="it-IT" sz="2000" dirty="0" smtClean="0"/>
            <a:t> </a:t>
          </a:r>
          <a:r>
            <a:rPr lang="it-IT" sz="1200" b="1" dirty="0" smtClean="0"/>
            <a:t>interventi</a:t>
          </a:r>
        </a:p>
        <a:p>
          <a:r>
            <a:rPr lang="it-IT" sz="1050" b="0" dirty="0" smtClean="0">
              <a:latin typeface="Verdana" panose="020B0604030504040204" pitchFamily="34" charset="0"/>
              <a:ea typeface="Verdana" panose="020B0604030504040204" pitchFamily="34" charset="0"/>
            </a:rPr>
            <a:t>84.726.163,30 €</a:t>
          </a:r>
          <a:endParaRPr lang="it-IT" sz="1050" b="1" dirty="0"/>
        </a:p>
      </dgm:t>
    </dgm:pt>
    <dgm:pt modelId="{10569C4F-6E1D-4F04-95A7-903FE9F8FE43}" type="parTrans" cxnId="{84C385D6-1B1C-4821-A47C-BC9B3AD25E9F}">
      <dgm:prSet/>
      <dgm:spPr/>
      <dgm:t>
        <a:bodyPr/>
        <a:lstStyle/>
        <a:p>
          <a:endParaRPr lang="it-IT"/>
        </a:p>
      </dgm:t>
    </dgm:pt>
    <dgm:pt modelId="{72C66357-62EB-4867-BD21-4FFDC5C0426A}" type="sibTrans" cxnId="{84C385D6-1B1C-4821-A47C-BC9B3AD25E9F}">
      <dgm:prSet/>
      <dgm:spPr/>
      <dgm:t>
        <a:bodyPr/>
        <a:lstStyle/>
        <a:p>
          <a:endParaRPr lang="it-IT"/>
        </a:p>
      </dgm:t>
    </dgm:pt>
    <dgm:pt modelId="{83877978-9ED4-4699-84AF-49B7C609E98A}" type="pres">
      <dgm:prSet presAssocID="{5B7F873D-541D-4AFC-A470-271E9AB5729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CFBE050D-50CF-4E2B-AF57-8C969AB02F23}" type="pres">
      <dgm:prSet presAssocID="{19BAF0C9-5B08-4D95-B498-EF6A9F37CFF6}" presName="composite" presStyleCnt="0"/>
      <dgm:spPr/>
    </dgm:pt>
    <dgm:pt modelId="{C5753A3A-E2EF-40BC-AFF3-5321FE2BA1B3}" type="pres">
      <dgm:prSet presAssocID="{19BAF0C9-5B08-4D95-B498-EF6A9F37CFF6}" presName="rect1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it-IT"/>
        </a:p>
      </dgm:t>
    </dgm:pt>
    <dgm:pt modelId="{AB93F5D7-72FA-4B92-A5F9-AE0154851AD9}" type="pres">
      <dgm:prSet presAssocID="{19BAF0C9-5B08-4D95-B498-EF6A9F37CFF6}" presName="rect2" presStyleLbl="node1" presStyleIdx="0" presStyleCnt="5" custScaleX="138134" custScaleY="1122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688529-5D92-49D2-810A-5753611C474D}" type="pres">
      <dgm:prSet presAssocID="{AA5831EF-C5A1-4A35-838F-6061D8C969D8}" presName="sibTrans" presStyleCnt="0"/>
      <dgm:spPr/>
    </dgm:pt>
    <dgm:pt modelId="{6F86304B-A451-4900-93A4-39ABB05F4D94}" type="pres">
      <dgm:prSet presAssocID="{B96AD63C-2D7B-474B-AB10-8B1E9BA7A0E3}" presName="composite" presStyleCnt="0"/>
      <dgm:spPr/>
    </dgm:pt>
    <dgm:pt modelId="{4B68B737-BD73-417A-8520-9C725807CAA7}" type="pres">
      <dgm:prSet presAssocID="{B96AD63C-2D7B-474B-AB10-8B1E9BA7A0E3}" presName="rect1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it-IT"/>
        </a:p>
      </dgm:t>
    </dgm:pt>
    <dgm:pt modelId="{215CCACF-079F-48B3-896C-23E4EDAD0D65}" type="pres">
      <dgm:prSet presAssocID="{B96AD63C-2D7B-474B-AB10-8B1E9BA7A0E3}" presName="rect2" presStyleLbl="node1" presStyleIdx="1" presStyleCnt="5" custScaleX="148814" custScaleY="1239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AEAFE3-D51E-4D5F-9934-28DFBC73110C}" type="pres">
      <dgm:prSet presAssocID="{4CDD8851-4B52-4872-A811-009E26EAEB8A}" presName="sibTrans" presStyleCnt="0"/>
      <dgm:spPr/>
    </dgm:pt>
    <dgm:pt modelId="{CC8F6692-5CDE-4E53-9296-BA1D25525244}" type="pres">
      <dgm:prSet presAssocID="{828E0075-2DEB-4CB7-AC59-BB9269685E0D}" presName="composite" presStyleCnt="0"/>
      <dgm:spPr/>
    </dgm:pt>
    <dgm:pt modelId="{7AEC72C2-576F-4967-B45A-CE1CE13C6843}" type="pres">
      <dgm:prSet presAssocID="{828E0075-2DEB-4CB7-AC59-BB9269685E0D}" presName="rect1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it-IT"/>
        </a:p>
      </dgm:t>
    </dgm:pt>
    <dgm:pt modelId="{A14DD235-F9E2-4AEF-A8B0-F656DDE39207}" type="pres">
      <dgm:prSet presAssocID="{828E0075-2DEB-4CB7-AC59-BB9269685E0D}" presName="rect2" presStyleLbl="node1" presStyleIdx="2" presStyleCnt="5" custScaleX="135479" custScaleY="1034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B85C49-1A6E-4D6E-91B7-631323E83B30}" type="pres">
      <dgm:prSet presAssocID="{B1426BE1-71ED-4762-9949-73DFCE5CD64E}" presName="sibTrans" presStyleCnt="0"/>
      <dgm:spPr/>
    </dgm:pt>
    <dgm:pt modelId="{1F0177DE-685A-4A56-8690-1BC4BCD7AD1F}" type="pres">
      <dgm:prSet presAssocID="{2FF11C82-DD46-413D-8E30-300B98430DF4}" presName="composite" presStyleCnt="0"/>
      <dgm:spPr/>
    </dgm:pt>
    <dgm:pt modelId="{5E688390-5868-451A-8290-24F42B25FC1F}" type="pres">
      <dgm:prSet presAssocID="{2FF11C82-DD46-413D-8E30-300B98430DF4}" presName="rect1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it-IT"/>
        </a:p>
      </dgm:t>
    </dgm:pt>
    <dgm:pt modelId="{483A7598-EAA6-42CF-973A-39E6A55629FC}" type="pres">
      <dgm:prSet presAssocID="{2FF11C82-DD46-413D-8E30-300B98430DF4}" presName="rect2" presStyleLbl="node1" presStyleIdx="3" presStyleCnt="5" custScaleX="128768" custScaleY="9957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91A3A8-C613-40B1-A0BD-F2CDEB557007}" type="pres">
      <dgm:prSet presAssocID="{72C66357-62EB-4867-BD21-4FFDC5C0426A}" presName="sibTrans" presStyleCnt="0"/>
      <dgm:spPr/>
    </dgm:pt>
    <dgm:pt modelId="{FD318CAC-FC39-4296-A845-A5EDB7A1C4F4}" type="pres">
      <dgm:prSet presAssocID="{B2103713-9556-4A04-97D6-EF41BEA61E70}" presName="composite" presStyleCnt="0"/>
      <dgm:spPr/>
    </dgm:pt>
    <dgm:pt modelId="{5349B75D-EFC9-4439-927C-EAE834791603}" type="pres">
      <dgm:prSet presAssocID="{B2103713-9556-4A04-97D6-EF41BEA61E70}" presName="rect1" presStyleLbl="b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it-IT"/>
        </a:p>
      </dgm:t>
    </dgm:pt>
    <dgm:pt modelId="{3FCFF4A3-67C7-4B72-A6F3-EAB52B9DC944}" type="pres">
      <dgm:prSet presAssocID="{B2103713-9556-4A04-97D6-EF41BEA61E70}" presName="rect2" presStyleLbl="node1" presStyleIdx="4" presStyleCnt="5" custScaleX="147782" custScaleY="1218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415D8A-4A2D-4EB9-B88D-3C5B6E8912BB}" type="presOf" srcId="{B2103713-9556-4A04-97D6-EF41BEA61E70}" destId="{3FCFF4A3-67C7-4B72-A6F3-EAB52B9DC944}" srcOrd="0" destOrd="0" presId="urn:microsoft.com/office/officeart/2008/layout/BendingPictureBlocks"/>
    <dgm:cxn modelId="{C45B44E2-02A4-49BA-B720-5767E72D8BC3}" srcId="{5B7F873D-541D-4AFC-A470-271E9AB5729D}" destId="{B2103713-9556-4A04-97D6-EF41BEA61E70}" srcOrd="4" destOrd="0" parTransId="{7514ED5B-4297-4B78-B845-08D880EB1291}" sibTransId="{63445EA6-554D-4FED-9504-8647291E3CD4}"/>
    <dgm:cxn modelId="{61691846-9294-4860-B495-22093D90CBEF}" type="presOf" srcId="{5B7F873D-541D-4AFC-A470-271E9AB5729D}" destId="{83877978-9ED4-4699-84AF-49B7C609E98A}" srcOrd="0" destOrd="0" presId="urn:microsoft.com/office/officeart/2008/layout/BendingPictureBlocks"/>
    <dgm:cxn modelId="{5B692385-E5ED-41E4-8F01-50D9F07B2458}" type="presOf" srcId="{19BAF0C9-5B08-4D95-B498-EF6A9F37CFF6}" destId="{AB93F5D7-72FA-4B92-A5F9-AE0154851AD9}" srcOrd="0" destOrd="0" presId="urn:microsoft.com/office/officeart/2008/layout/BendingPictureBlocks"/>
    <dgm:cxn modelId="{84C385D6-1B1C-4821-A47C-BC9B3AD25E9F}" srcId="{5B7F873D-541D-4AFC-A470-271E9AB5729D}" destId="{2FF11C82-DD46-413D-8E30-300B98430DF4}" srcOrd="3" destOrd="0" parTransId="{10569C4F-6E1D-4F04-95A7-903FE9F8FE43}" sibTransId="{72C66357-62EB-4867-BD21-4FFDC5C0426A}"/>
    <dgm:cxn modelId="{BF1E0567-F628-40B2-A506-C30DFB29697C}" srcId="{5B7F873D-541D-4AFC-A470-271E9AB5729D}" destId="{B96AD63C-2D7B-474B-AB10-8B1E9BA7A0E3}" srcOrd="1" destOrd="0" parTransId="{527C30AA-9D8B-44FA-BE2F-E5DB21FF6B9B}" sibTransId="{4CDD8851-4B52-4872-A811-009E26EAEB8A}"/>
    <dgm:cxn modelId="{DE1B05ED-A9A9-47A7-810F-798BC8A0F850}" type="presOf" srcId="{828E0075-2DEB-4CB7-AC59-BB9269685E0D}" destId="{A14DD235-F9E2-4AEF-A8B0-F656DDE39207}" srcOrd="0" destOrd="0" presId="urn:microsoft.com/office/officeart/2008/layout/BendingPictureBlocks"/>
    <dgm:cxn modelId="{90B659C4-E06A-46AC-8743-224185C73F9F}" type="presOf" srcId="{B96AD63C-2D7B-474B-AB10-8B1E9BA7A0E3}" destId="{215CCACF-079F-48B3-896C-23E4EDAD0D65}" srcOrd="0" destOrd="0" presId="urn:microsoft.com/office/officeart/2008/layout/BendingPictureBlocks"/>
    <dgm:cxn modelId="{4BD10A18-6B35-4E1B-B7BC-439229F638D8}" srcId="{5B7F873D-541D-4AFC-A470-271E9AB5729D}" destId="{19BAF0C9-5B08-4D95-B498-EF6A9F37CFF6}" srcOrd="0" destOrd="0" parTransId="{A48C47D3-418C-4CEC-9300-08328561D957}" sibTransId="{AA5831EF-C5A1-4A35-838F-6061D8C969D8}"/>
    <dgm:cxn modelId="{B9506C9E-96F7-439B-BD22-C6AB60F4F82A}" type="presOf" srcId="{2FF11C82-DD46-413D-8E30-300B98430DF4}" destId="{483A7598-EAA6-42CF-973A-39E6A55629FC}" srcOrd="0" destOrd="0" presId="urn:microsoft.com/office/officeart/2008/layout/BendingPictureBlocks"/>
    <dgm:cxn modelId="{5BC1BCEF-16CB-4C43-833F-57453E0A9272}" srcId="{5B7F873D-541D-4AFC-A470-271E9AB5729D}" destId="{828E0075-2DEB-4CB7-AC59-BB9269685E0D}" srcOrd="2" destOrd="0" parTransId="{42219AF9-C8F7-4BCC-84C6-88A88ADCE08B}" sibTransId="{B1426BE1-71ED-4762-9949-73DFCE5CD64E}"/>
    <dgm:cxn modelId="{56890F44-CCBD-403F-8774-0390D3C05290}" type="presParOf" srcId="{83877978-9ED4-4699-84AF-49B7C609E98A}" destId="{CFBE050D-50CF-4E2B-AF57-8C969AB02F23}" srcOrd="0" destOrd="0" presId="urn:microsoft.com/office/officeart/2008/layout/BendingPictureBlocks"/>
    <dgm:cxn modelId="{5071C277-2F32-4386-998F-83515360428D}" type="presParOf" srcId="{CFBE050D-50CF-4E2B-AF57-8C969AB02F23}" destId="{C5753A3A-E2EF-40BC-AFF3-5321FE2BA1B3}" srcOrd="0" destOrd="0" presId="urn:microsoft.com/office/officeart/2008/layout/BendingPictureBlocks"/>
    <dgm:cxn modelId="{09C8B29F-D5B0-414D-8424-EF27593ED4D4}" type="presParOf" srcId="{CFBE050D-50CF-4E2B-AF57-8C969AB02F23}" destId="{AB93F5D7-72FA-4B92-A5F9-AE0154851AD9}" srcOrd="1" destOrd="0" presId="urn:microsoft.com/office/officeart/2008/layout/BendingPictureBlocks"/>
    <dgm:cxn modelId="{3D7D106C-134B-4C8A-B32D-AA66E8665D71}" type="presParOf" srcId="{83877978-9ED4-4699-84AF-49B7C609E98A}" destId="{C1688529-5D92-49D2-810A-5753611C474D}" srcOrd="1" destOrd="0" presId="urn:microsoft.com/office/officeart/2008/layout/BendingPictureBlocks"/>
    <dgm:cxn modelId="{095D88FD-294B-4E6C-ACAF-85A01F5796AC}" type="presParOf" srcId="{83877978-9ED4-4699-84AF-49B7C609E98A}" destId="{6F86304B-A451-4900-93A4-39ABB05F4D94}" srcOrd="2" destOrd="0" presId="urn:microsoft.com/office/officeart/2008/layout/BendingPictureBlocks"/>
    <dgm:cxn modelId="{88162E39-36AA-46C8-80B9-1219DE295CA7}" type="presParOf" srcId="{6F86304B-A451-4900-93A4-39ABB05F4D94}" destId="{4B68B737-BD73-417A-8520-9C725807CAA7}" srcOrd="0" destOrd="0" presId="urn:microsoft.com/office/officeart/2008/layout/BendingPictureBlocks"/>
    <dgm:cxn modelId="{AF490CCE-44EC-4F0A-9DAE-968613DDF38C}" type="presParOf" srcId="{6F86304B-A451-4900-93A4-39ABB05F4D94}" destId="{215CCACF-079F-48B3-896C-23E4EDAD0D65}" srcOrd="1" destOrd="0" presId="urn:microsoft.com/office/officeart/2008/layout/BendingPictureBlocks"/>
    <dgm:cxn modelId="{0B9BE1E0-C87E-467F-B9D2-1A9D542BBFF4}" type="presParOf" srcId="{83877978-9ED4-4699-84AF-49B7C609E98A}" destId="{C4AEAFE3-D51E-4D5F-9934-28DFBC73110C}" srcOrd="3" destOrd="0" presId="urn:microsoft.com/office/officeart/2008/layout/BendingPictureBlocks"/>
    <dgm:cxn modelId="{1FDC1382-C1A9-4EA1-8ED1-49D89E1062C6}" type="presParOf" srcId="{83877978-9ED4-4699-84AF-49B7C609E98A}" destId="{CC8F6692-5CDE-4E53-9296-BA1D25525244}" srcOrd="4" destOrd="0" presId="urn:microsoft.com/office/officeart/2008/layout/BendingPictureBlocks"/>
    <dgm:cxn modelId="{013EE9AA-1DD8-42D2-A599-3CA1275A8325}" type="presParOf" srcId="{CC8F6692-5CDE-4E53-9296-BA1D25525244}" destId="{7AEC72C2-576F-4967-B45A-CE1CE13C6843}" srcOrd="0" destOrd="0" presId="urn:microsoft.com/office/officeart/2008/layout/BendingPictureBlocks"/>
    <dgm:cxn modelId="{545A3C31-13E9-4C2E-96E8-5D98200D9C28}" type="presParOf" srcId="{CC8F6692-5CDE-4E53-9296-BA1D25525244}" destId="{A14DD235-F9E2-4AEF-A8B0-F656DDE39207}" srcOrd="1" destOrd="0" presId="urn:microsoft.com/office/officeart/2008/layout/BendingPictureBlocks"/>
    <dgm:cxn modelId="{5995D597-E553-42BA-9B09-3F6F386E7A0C}" type="presParOf" srcId="{83877978-9ED4-4699-84AF-49B7C609E98A}" destId="{BBB85C49-1A6E-4D6E-91B7-631323E83B30}" srcOrd="5" destOrd="0" presId="urn:microsoft.com/office/officeart/2008/layout/BendingPictureBlocks"/>
    <dgm:cxn modelId="{DF143C36-8025-4D25-89D7-1DB2EBE61FB7}" type="presParOf" srcId="{83877978-9ED4-4699-84AF-49B7C609E98A}" destId="{1F0177DE-685A-4A56-8690-1BC4BCD7AD1F}" srcOrd="6" destOrd="0" presId="urn:microsoft.com/office/officeart/2008/layout/BendingPictureBlocks"/>
    <dgm:cxn modelId="{19BE9A17-CDC7-4D55-82A4-8044A41248B8}" type="presParOf" srcId="{1F0177DE-685A-4A56-8690-1BC4BCD7AD1F}" destId="{5E688390-5868-451A-8290-24F42B25FC1F}" srcOrd="0" destOrd="0" presId="urn:microsoft.com/office/officeart/2008/layout/BendingPictureBlocks"/>
    <dgm:cxn modelId="{75732569-7DE8-47FB-BD53-7F2C3618748A}" type="presParOf" srcId="{1F0177DE-685A-4A56-8690-1BC4BCD7AD1F}" destId="{483A7598-EAA6-42CF-973A-39E6A55629FC}" srcOrd="1" destOrd="0" presId="urn:microsoft.com/office/officeart/2008/layout/BendingPictureBlocks"/>
    <dgm:cxn modelId="{EFBACE35-9C58-44AF-B6F7-C09B227151FB}" type="presParOf" srcId="{83877978-9ED4-4699-84AF-49B7C609E98A}" destId="{0891A3A8-C613-40B1-A0BD-F2CDEB557007}" srcOrd="7" destOrd="0" presId="urn:microsoft.com/office/officeart/2008/layout/BendingPictureBlocks"/>
    <dgm:cxn modelId="{362483F5-D836-4D9C-8256-E541D9D530AF}" type="presParOf" srcId="{83877978-9ED4-4699-84AF-49B7C609E98A}" destId="{FD318CAC-FC39-4296-A845-A5EDB7A1C4F4}" srcOrd="8" destOrd="0" presId="urn:microsoft.com/office/officeart/2008/layout/BendingPictureBlocks"/>
    <dgm:cxn modelId="{17B355AF-8B74-4FE9-92C4-C2EBFA714A27}" type="presParOf" srcId="{FD318CAC-FC39-4296-A845-A5EDB7A1C4F4}" destId="{5349B75D-EFC9-4439-927C-EAE834791603}" srcOrd="0" destOrd="0" presId="urn:microsoft.com/office/officeart/2008/layout/BendingPictureBlocks"/>
    <dgm:cxn modelId="{807780DB-5CF2-4E70-B0BE-7C8ECA84B687}" type="presParOf" srcId="{FD318CAC-FC39-4296-A845-A5EDB7A1C4F4}" destId="{3FCFF4A3-67C7-4B72-A6F3-EAB52B9DC944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714837-359B-4BFF-A94C-140297450A64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CF9BBEE-1D55-415B-A4A9-DEEDD0B47122}">
      <dgm:prSet phldrT="[Tes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1800" b="1" dirty="0" smtClean="0"/>
            <a:t>Nuova realizzazione</a:t>
          </a:r>
        </a:p>
        <a:p>
          <a:r>
            <a:rPr lang="it-IT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41</a:t>
          </a:r>
          <a:r>
            <a:rPr lang="it-IT" sz="1400" dirty="0" smtClean="0">
              <a:latin typeface="Verdana" panose="020B0604030504040204" pitchFamily="34" charset="0"/>
              <a:ea typeface="Verdana" panose="020B0604030504040204" pitchFamily="34" charset="0"/>
            </a:rPr>
            <a:t> interventi</a:t>
          </a:r>
        </a:p>
        <a:p>
          <a:r>
            <a:rPr lang="it-IT" sz="1400" dirty="0" smtClean="0">
              <a:latin typeface="Verdana" panose="020B0604030504040204" pitchFamily="34" charset="0"/>
              <a:ea typeface="Verdana" panose="020B0604030504040204" pitchFamily="34" charset="0"/>
            </a:rPr>
            <a:t>71.404.922,52 €</a:t>
          </a:r>
          <a:endParaRPr lang="it-IT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36E1981-2F6A-4090-AAAB-327ED7CD9669}" type="parTrans" cxnId="{C75204F6-7211-4E22-9295-F76896800E30}">
      <dgm:prSet/>
      <dgm:spPr/>
      <dgm:t>
        <a:bodyPr/>
        <a:lstStyle/>
        <a:p>
          <a:endParaRPr lang="it-IT"/>
        </a:p>
      </dgm:t>
    </dgm:pt>
    <dgm:pt modelId="{337E8991-9E71-46BB-96F8-1658E4F3AC72}" type="sibTrans" cxnId="{C75204F6-7211-4E22-9295-F76896800E3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it-IT"/>
        </a:p>
      </dgm:t>
    </dgm:pt>
    <dgm:pt modelId="{BD87C949-7D22-463E-840C-F848F065B352}">
      <dgm:prSet phldrT="[Tes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it-IT" sz="1600" b="1" dirty="0" smtClean="0"/>
        </a:p>
        <a:p>
          <a:r>
            <a:rPr lang="it-IT" sz="1800" b="1" dirty="0" smtClean="0"/>
            <a:t>Manutenzione straordinaria e ristrutturazione</a:t>
          </a:r>
        </a:p>
        <a:p>
          <a:endParaRPr lang="it-IT" sz="100" b="1" dirty="0" smtClean="0"/>
        </a:p>
        <a:p>
          <a:r>
            <a:rPr lang="it-IT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77</a:t>
          </a:r>
          <a:r>
            <a:rPr lang="it-IT" sz="1400" dirty="0" smtClean="0">
              <a:latin typeface="Verdana" panose="020B0604030504040204" pitchFamily="34" charset="0"/>
              <a:ea typeface="Verdana" panose="020B0604030504040204" pitchFamily="34" charset="0"/>
            </a:rPr>
            <a:t> interventi</a:t>
          </a:r>
        </a:p>
        <a:p>
          <a:r>
            <a:rPr lang="it-IT" sz="1400" dirty="0" smtClean="0">
              <a:latin typeface="Verdana" panose="020B0604030504040204" pitchFamily="34" charset="0"/>
              <a:ea typeface="Verdana" panose="020B0604030504040204" pitchFamily="34" charset="0"/>
            </a:rPr>
            <a:t>51.814.468,29€</a:t>
          </a:r>
          <a:endParaRPr lang="it-IT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0F8633-BA0F-4119-A53B-077629CD2C9D}" type="parTrans" cxnId="{552E37EB-E5F3-45B6-86A4-0DF304311E2A}">
      <dgm:prSet/>
      <dgm:spPr/>
      <dgm:t>
        <a:bodyPr/>
        <a:lstStyle/>
        <a:p>
          <a:endParaRPr lang="it-IT"/>
        </a:p>
      </dgm:t>
    </dgm:pt>
    <dgm:pt modelId="{221930AC-DFAE-42D9-9F9E-3C6C3B0AE761}" type="sibTrans" cxnId="{552E37EB-E5F3-45B6-86A4-0DF304311E2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/>
        </a:p>
      </dgm:t>
    </dgm:pt>
    <dgm:pt modelId="{68C41354-F0F4-4FDC-9C7F-6316BB8CC2E6}">
      <dgm:prSet custT="1"/>
      <dgm:spPr/>
      <dgm:t>
        <a:bodyPr/>
        <a:lstStyle/>
        <a:p>
          <a:r>
            <a:rPr lang="it-IT" sz="1800" b="1" dirty="0" smtClean="0"/>
            <a:t>Restauro e recupero</a:t>
          </a:r>
        </a:p>
        <a:p>
          <a:r>
            <a:rPr lang="it-IT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11</a:t>
          </a:r>
          <a:r>
            <a:rPr lang="it-IT" sz="1400" dirty="0" smtClean="0">
              <a:latin typeface="Verdana" panose="020B0604030504040204" pitchFamily="34" charset="0"/>
              <a:ea typeface="Verdana" panose="020B0604030504040204" pitchFamily="34" charset="0"/>
            </a:rPr>
            <a:t> interventi</a:t>
          </a:r>
        </a:p>
        <a:p>
          <a:r>
            <a:rPr lang="it-IT" sz="1400" dirty="0" smtClean="0">
              <a:latin typeface="Verdana" panose="020B0604030504040204" pitchFamily="34" charset="0"/>
              <a:ea typeface="Verdana" panose="020B0604030504040204" pitchFamily="34" charset="0"/>
            </a:rPr>
            <a:t>36.292.494,82 €</a:t>
          </a:r>
          <a:endParaRPr lang="it-IT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257F4D-8947-46A0-AFFF-3CCA2D944FEA}" type="parTrans" cxnId="{7512BF6E-7AAF-4221-9B22-343C87071AAE}">
      <dgm:prSet/>
      <dgm:spPr/>
      <dgm:t>
        <a:bodyPr/>
        <a:lstStyle/>
        <a:p>
          <a:endParaRPr lang="it-IT"/>
        </a:p>
      </dgm:t>
    </dgm:pt>
    <dgm:pt modelId="{E1B3E3E8-E3AD-42BE-A237-E2BD1C9EE472}" type="sibTrans" cxnId="{7512BF6E-7AAF-4221-9B22-343C87071AA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it-IT"/>
        </a:p>
      </dgm:t>
    </dgm:pt>
    <dgm:pt modelId="{EC897C1D-36D1-454B-9494-1AD48B5272CC}" type="pres">
      <dgm:prSet presAssocID="{06714837-359B-4BFF-A94C-140297450A6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3339F1FF-4581-41D8-A7F7-98FF466EE71C}" type="pres">
      <dgm:prSet presAssocID="{8CF9BBEE-1D55-415B-A4A9-DEEDD0B47122}" presName="text1" presStyleCnt="0"/>
      <dgm:spPr/>
    </dgm:pt>
    <dgm:pt modelId="{2250FDC9-2437-4329-AFD7-640A3C0F5FC5}" type="pres">
      <dgm:prSet presAssocID="{8CF9BBEE-1D55-415B-A4A9-DEEDD0B4712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6E3CB5-ECCF-4C8F-B757-D8287BB95002}" type="pres">
      <dgm:prSet presAssocID="{8CF9BBEE-1D55-415B-A4A9-DEEDD0B47122}" presName="textaccent1" presStyleCnt="0"/>
      <dgm:spPr/>
    </dgm:pt>
    <dgm:pt modelId="{E9567203-3F05-40FB-9B61-37DB0A95D87F}" type="pres">
      <dgm:prSet presAssocID="{8CF9BBEE-1D55-415B-A4A9-DEEDD0B47122}" presName="accentRepeatNode" presStyleLbl="solidAlignAcc1" presStyleIdx="0" presStyleCnt="6"/>
      <dgm:spPr/>
    </dgm:pt>
    <dgm:pt modelId="{018767D3-D433-4916-AE03-197ED9834ACA}" type="pres">
      <dgm:prSet presAssocID="{337E8991-9E71-46BB-96F8-1658E4F3AC72}" presName="image1" presStyleCnt="0"/>
      <dgm:spPr/>
    </dgm:pt>
    <dgm:pt modelId="{5B4DBAB4-4409-461C-B556-4BA778B5DF6A}" type="pres">
      <dgm:prSet presAssocID="{337E8991-9E71-46BB-96F8-1658E4F3AC72}" presName="imageRepeatNode" presStyleLbl="alignAcc1" presStyleIdx="0" presStyleCnt="3"/>
      <dgm:spPr/>
      <dgm:t>
        <a:bodyPr/>
        <a:lstStyle/>
        <a:p>
          <a:endParaRPr lang="it-IT"/>
        </a:p>
      </dgm:t>
    </dgm:pt>
    <dgm:pt modelId="{5E8ED1D7-DBF7-4DC7-9DE6-EF3DA6C91BFF}" type="pres">
      <dgm:prSet presAssocID="{337E8991-9E71-46BB-96F8-1658E4F3AC72}" presName="imageaccent1" presStyleCnt="0"/>
      <dgm:spPr/>
    </dgm:pt>
    <dgm:pt modelId="{4F002A85-AD7A-4AF0-B3F7-EBD7C251FECF}" type="pres">
      <dgm:prSet presAssocID="{337E8991-9E71-46BB-96F8-1658E4F3AC72}" presName="accentRepeatNode" presStyleLbl="solidAlignAcc1" presStyleIdx="1" presStyleCnt="6"/>
      <dgm:spPr>
        <a:solidFill>
          <a:schemeClr val="accent2">
            <a:lumMod val="75000"/>
          </a:schemeClr>
        </a:solidFill>
      </dgm:spPr>
    </dgm:pt>
    <dgm:pt modelId="{31CA5576-243C-46EF-ADFD-C3C5635F08CF}" type="pres">
      <dgm:prSet presAssocID="{68C41354-F0F4-4FDC-9C7F-6316BB8CC2E6}" presName="text2" presStyleCnt="0"/>
      <dgm:spPr/>
    </dgm:pt>
    <dgm:pt modelId="{398F1A14-0530-49CB-82F7-DC734A1447A2}" type="pres">
      <dgm:prSet presAssocID="{68C41354-F0F4-4FDC-9C7F-6316BB8CC2E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1DD76B-28CF-45EB-8207-C222C034881F}" type="pres">
      <dgm:prSet presAssocID="{68C41354-F0F4-4FDC-9C7F-6316BB8CC2E6}" presName="textaccent2" presStyleCnt="0"/>
      <dgm:spPr/>
    </dgm:pt>
    <dgm:pt modelId="{5E033645-4A7E-48A8-BB7A-3F0BADBC0BE6}" type="pres">
      <dgm:prSet presAssocID="{68C41354-F0F4-4FDC-9C7F-6316BB8CC2E6}" presName="accentRepeatNode" presStyleLbl="solidAlignAcc1" presStyleIdx="2" presStyleCnt="6"/>
      <dgm:spPr/>
    </dgm:pt>
    <dgm:pt modelId="{3699720D-90C6-41E3-87B3-0EB56846E774}" type="pres">
      <dgm:prSet presAssocID="{E1B3E3E8-E3AD-42BE-A237-E2BD1C9EE472}" presName="image2" presStyleCnt="0"/>
      <dgm:spPr/>
    </dgm:pt>
    <dgm:pt modelId="{53593345-8982-4C8B-AECD-EF07C6E0FDBB}" type="pres">
      <dgm:prSet presAssocID="{E1B3E3E8-E3AD-42BE-A237-E2BD1C9EE472}" presName="imageRepeatNode" presStyleLbl="alignAcc1" presStyleIdx="1" presStyleCnt="3"/>
      <dgm:spPr/>
      <dgm:t>
        <a:bodyPr/>
        <a:lstStyle/>
        <a:p>
          <a:endParaRPr lang="it-IT"/>
        </a:p>
      </dgm:t>
    </dgm:pt>
    <dgm:pt modelId="{A9787AD3-0AE2-479A-A348-99EEF930A5BA}" type="pres">
      <dgm:prSet presAssocID="{E1B3E3E8-E3AD-42BE-A237-E2BD1C9EE472}" presName="imageaccent2" presStyleCnt="0"/>
      <dgm:spPr/>
    </dgm:pt>
    <dgm:pt modelId="{77A3724D-9145-4D52-9EA9-FBB5504D1669}" type="pres">
      <dgm:prSet presAssocID="{E1B3E3E8-E3AD-42BE-A237-E2BD1C9EE472}" presName="accentRepeatNode" presStyleLbl="solidAlignAcc1" presStyleIdx="3" presStyleCnt="6"/>
      <dgm:spPr>
        <a:solidFill>
          <a:schemeClr val="accent1"/>
        </a:solidFill>
      </dgm:spPr>
    </dgm:pt>
    <dgm:pt modelId="{32CB0DE8-6EC8-4CBB-80AC-BAE07B4E281D}" type="pres">
      <dgm:prSet presAssocID="{BD87C949-7D22-463E-840C-F848F065B352}" presName="text3" presStyleCnt="0"/>
      <dgm:spPr/>
    </dgm:pt>
    <dgm:pt modelId="{5F6F2908-9167-435D-9820-7ABC6A457DE2}" type="pres">
      <dgm:prSet presAssocID="{BD87C949-7D22-463E-840C-F848F065B35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652B9B-540B-435D-9E49-DB9081E28DEA}" type="pres">
      <dgm:prSet presAssocID="{BD87C949-7D22-463E-840C-F848F065B352}" presName="textaccent3" presStyleCnt="0"/>
      <dgm:spPr/>
    </dgm:pt>
    <dgm:pt modelId="{5C1C2D7B-F96E-4DDB-BAE7-99ADC1018D34}" type="pres">
      <dgm:prSet presAssocID="{BD87C949-7D22-463E-840C-F848F065B352}" presName="accentRepeatNode" presStyleLbl="solidAlignAcc1" presStyleIdx="4" presStyleCnt="6"/>
      <dgm:spPr/>
    </dgm:pt>
    <dgm:pt modelId="{8B369B3B-A19A-46E0-923E-B33803778922}" type="pres">
      <dgm:prSet presAssocID="{221930AC-DFAE-42D9-9F9E-3C6C3B0AE761}" presName="image3" presStyleCnt="0"/>
      <dgm:spPr/>
    </dgm:pt>
    <dgm:pt modelId="{78819ADE-850C-4895-BD1F-39CDA540B83D}" type="pres">
      <dgm:prSet presAssocID="{221930AC-DFAE-42D9-9F9E-3C6C3B0AE761}" presName="imageRepeatNode" presStyleLbl="alignAcc1" presStyleIdx="2" presStyleCnt="3"/>
      <dgm:spPr/>
      <dgm:t>
        <a:bodyPr/>
        <a:lstStyle/>
        <a:p>
          <a:endParaRPr lang="it-IT"/>
        </a:p>
      </dgm:t>
    </dgm:pt>
    <dgm:pt modelId="{681E2DE9-725F-4720-A012-05B49F94A9DD}" type="pres">
      <dgm:prSet presAssocID="{221930AC-DFAE-42D9-9F9E-3C6C3B0AE761}" presName="imageaccent3" presStyleCnt="0"/>
      <dgm:spPr/>
    </dgm:pt>
    <dgm:pt modelId="{99221B25-1526-4BE8-A834-B1CB76CB36BF}" type="pres">
      <dgm:prSet presAssocID="{221930AC-DFAE-42D9-9F9E-3C6C3B0AE761}" presName="accentRepeatNode" presStyleLbl="solidAlignAcc1" presStyleIdx="5" presStyleCnt="6"/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CCA61AF9-105B-494C-80E0-D73A55CBDE09}" type="presOf" srcId="{221930AC-DFAE-42D9-9F9E-3C6C3B0AE761}" destId="{78819ADE-850C-4895-BD1F-39CDA540B83D}" srcOrd="0" destOrd="0" presId="urn:microsoft.com/office/officeart/2008/layout/HexagonCluster"/>
    <dgm:cxn modelId="{9E04B267-6637-4506-912C-EE603B99461B}" type="presOf" srcId="{68C41354-F0F4-4FDC-9C7F-6316BB8CC2E6}" destId="{398F1A14-0530-49CB-82F7-DC734A1447A2}" srcOrd="0" destOrd="0" presId="urn:microsoft.com/office/officeart/2008/layout/HexagonCluster"/>
    <dgm:cxn modelId="{C75204F6-7211-4E22-9295-F76896800E30}" srcId="{06714837-359B-4BFF-A94C-140297450A64}" destId="{8CF9BBEE-1D55-415B-A4A9-DEEDD0B47122}" srcOrd="0" destOrd="0" parTransId="{A36E1981-2F6A-4090-AAAB-327ED7CD9669}" sibTransId="{337E8991-9E71-46BB-96F8-1658E4F3AC72}"/>
    <dgm:cxn modelId="{8AAA9AB4-7901-47AA-A94F-E8BDE48CD50C}" type="presOf" srcId="{BD87C949-7D22-463E-840C-F848F065B352}" destId="{5F6F2908-9167-435D-9820-7ABC6A457DE2}" srcOrd="0" destOrd="0" presId="urn:microsoft.com/office/officeart/2008/layout/HexagonCluster"/>
    <dgm:cxn modelId="{3BE1F74E-28F8-4C46-885E-A057759A23B0}" type="presOf" srcId="{337E8991-9E71-46BB-96F8-1658E4F3AC72}" destId="{5B4DBAB4-4409-461C-B556-4BA778B5DF6A}" srcOrd="0" destOrd="0" presId="urn:microsoft.com/office/officeart/2008/layout/HexagonCluster"/>
    <dgm:cxn modelId="{0908EDB7-0DFA-44DC-A223-8E2C56880304}" type="presOf" srcId="{8CF9BBEE-1D55-415B-A4A9-DEEDD0B47122}" destId="{2250FDC9-2437-4329-AFD7-640A3C0F5FC5}" srcOrd="0" destOrd="0" presId="urn:microsoft.com/office/officeart/2008/layout/HexagonCluster"/>
    <dgm:cxn modelId="{552E37EB-E5F3-45B6-86A4-0DF304311E2A}" srcId="{06714837-359B-4BFF-A94C-140297450A64}" destId="{BD87C949-7D22-463E-840C-F848F065B352}" srcOrd="2" destOrd="0" parTransId="{200F8633-BA0F-4119-A53B-077629CD2C9D}" sibTransId="{221930AC-DFAE-42D9-9F9E-3C6C3B0AE761}"/>
    <dgm:cxn modelId="{DC86C832-2DEC-423B-BAA9-69D096F77D42}" type="presOf" srcId="{E1B3E3E8-E3AD-42BE-A237-E2BD1C9EE472}" destId="{53593345-8982-4C8B-AECD-EF07C6E0FDBB}" srcOrd="0" destOrd="0" presId="urn:microsoft.com/office/officeart/2008/layout/HexagonCluster"/>
    <dgm:cxn modelId="{7512BF6E-7AAF-4221-9B22-343C87071AAE}" srcId="{06714837-359B-4BFF-A94C-140297450A64}" destId="{68C41354-F0F4-4FDC-9C7F-6316BB8CC2E6}" srcOrd="1" destOrd="0" parTransId="{97257F4D-8947-46A0-AFFF-3CCA2D944FEA}" sibTransId="{E1B3E3E8-E3AD-42BE-A237-E2BD1C9EE472}"/>
    <dgm:cxn modelId="{806A5516-1702-42BA-B6F1-F523A9D7F119}" type="presOf" srcId="{06714837-359B-4BFF-A94C-140297450A64}" destId="{EC897C1D-36D1-454B-9494-1AD48B5272CC}" srcOrd="0" destOrd="0" presId="urn:microsoft.com/office/officeart/2008/layout/HexagonCluster"/>
    <dgm:cxn modelId="{8720423C-1888-446F-844F-0A55057D940F}" type="presParOf" srcId="{EC897C1D-36D1-454B-9494-1AD48B5272CC}" destId="{3339F1FF-4581-41D8-A7F7-98FF466EE71C}" srcOrd="0" destOrd="0" presId="urn:microsoft.com/office/officeart/2008/layout/HexagonCluster"/>
    <dgm:cxn modelId="{805971D5-120C-402C-B148-E5FAD6DB0473}" type="presParOf" srcId="{3339F1FF-4581-41D8-A7F7-98FF466EE71C}" destId="{2250FDC9-2437-4329-AFD7-640A3C0F5FC5}" srcOrd="0" destOrd="0" presId="urn:microsoft.com/office/officeart/2008/layout/HexagonCluster"/>
    <dgm:cxn modelId="{A54723DC-4F9B-4B67-99AF-C49350D65985}" type="presParOf" srcId="{EC897C1D-36D1-454B-9494-1AD48B5272CC}" destId="{A66E3CB5-ECCF-4C8F-B757-D8287BB95002}" srcOrd="1" destOrd="0" presId="urn:microsoft.com/office/officeart/2008/layout/HexagonCluster"/>
    <dgm:cxn modelId="{E3EE19A2-B907-41F8-8116-2DAD0F047E2D}" type="presParOf" srcId="{A66E3CB5-ECCF-4C8F-B757-D8287BB95002}" destId="{E9567203-3F05-40FB-9B61-37DB0A95D87F}" srcOrd="0" destOrd="0" presId="urn:microsoft.com/office/officeart/2008/layout/HexagonCluster"/>
    <dgm:cxn modelId="{7D3EDB78-4E35-4531-90C1-A6592B235F13}" type="presParOf" srcId="{EC897C1D-36D1-454B-9494-1AD48B5272CC}" destId="{018767D3-D433-4916-AE03-197ED9834ACA}" srcOrd="2" destOrd="0" presId="urn:microsoft.com/office/officeart/2008/layout/HexagonCluster"/>
    <dgm:cxn modelId="{E495BF2E-46C5-4B6C-B4C0-334926FAF9BC}" type="presParOf" srcId="{018767D3-D433-4916-AE03-197ED9834ACA}" destId="{5B4DBAB4-4409-461C-B556-4BA778B5DF6A}" srcOrd="0" destOrd="0" presId="urn:microsoft.com/office/officeart/2008/layout/HexagonCluster"/>
    <dgm:cxn modelId="{90D5E106-3649-42E6-A4FA-7B2570242539}" type="presParOf" srcId="{EC897C1D-36D1-454B-9494-1AD48B5272CC}" destId="{5E8ED1D7-DBF7-4DC7-9DE6-EF3DA6C91BFF}" srcOrd="3" destOrd="0" presId="urn:microsoft.com/office/officeart/2008/layout/HexagonCluster"/>
    <dgm:cxn modelId="{91543448-C123-4F05-8D75-F720EFBE0666}" type="presParOf" srcId="{5E8ED1D7-DBF7-4DC7-9DE6-EF3DA6C91BFF}" destId="{4F002A85-AD7A-4AF0-B3F7-EBD7C251FECF}" srcOrd="0" destOrd="0" presId="urn:microsoft.com/office/officeart/2008/layout/HexagonCluster"/>
    <dgm:cxn modelId="{C9BF111A-4B4E-4E64-A9DB-DD122583E63F}" type="presParOf" srcId="{EC897C1D-36D1-454B-9494-1AD48B5272CC}" destId="{31CA5576-243C-46EF-ADFD-C3C5635F08CF}" srcOrd="4" destOrd="0" presId="urn:microsoft.com/office/officeart/2008/layout/HexagonCluster"/>
    <dgm:cxn modelId="{0A768684-8975-4ABD-8FF1-87B810FC6604}" type="presParOf" srcId="{31CA5576-243C-46EF-ADFD-C3C5635F08CF}" destId="{398F1A14-0530-49CB-82F7-DC734A1447A2}" srcOrd="0" destOrd="0" presId="urn:microsoft.com/office/officeart/2008/layout/HexagonCluster"/>
    <dgm:cxn modelId="{296FB23B-2E4E-4F15-BE25-83AABCB9F0D0}" type="presParOf" srcId="{EC897C1D-36D1-454B-9494-1AD48B5272CC}" destId="{491DD76B-28CF-45EB-8207-C222C034881F}" srcOrd="5" destOrd="0" presId="urn:microsoft.com/office/officeart/2008/layout/HexagonCluster"/>
    <dgm:cxn modelId="{9C090F81-B949-46B6-BA8E-50BB4C3BA0C0}" type="presParOf" srcId="{491DD76B-28CF-45EB-8207-C222C034881F}" destId="{5E033645-4A7E-48A8-BB7A-3F0BADBC0BE6}" srcOrd="0" destOrd="0" presId="urn:microsoft.com/office/officeart/2008/layout/HexagonCluster"/>
    <dgm:cxn modelId="{603CA287-0009-4B34-8931-22FD48BB3CE6}" type="presParOf" srcId="{EC897C1D-36D1-454B-9494-1AD48B5272CC}" destId="{3699720D-90C6-41E3-87B3-0EB56846E774}" srcOrd="6" destOrd="0" presId="urn:microsoft.com/office/officeart/2008/layout/HexagonCluster"/>
    <dgm:cxn modelId="{563351DF-64D8-40D8-883E-AB895E94E703}" type="presParOf" srcId="{3699720D-90C6-41E3-87B3-0EB56846E774}" destId="{53593345-8982-4C8B-AECD-EF07C6E0FDBB}" srcOrd="0" destOrd="0" presId="urn:microsoft.com/office/officeart/2008/layout/HexagonCluster"/>
    <dgm:cxn modelId="{89D62E06-199F-43E2-A2CE-8F5F2633D99A}" type="presParOf" srcId="{EC897C1D-36D1-454B-9494-1AD48B5272CC}" destId="{A9787AD3-0AE2-479A-A348-99EEF930A5BA}" srcOrd="7" destOrd="0" presId="urn:microsoft.com/office/officeart/2008/layout/HexagonCluster"/>
    <dgm:cxn modelId="{6011F943-2B60-4FE9-AD53-A1908E6BC5DE}" type="presParOf" srcId="{A9787AD3-0AE2-479A-A348-99EEF930A5BA}" destId="{77A3724D-9145-4D52-9EA9-FBB5504D1669}" srcOrd="0" destOrd="0" presId="urn:microsoft.com/office/officeart/2008/layout/HexagonCluster"/>
    <dgm:cxn modelId="{921D0C8F-76DF-48C2-8246-07CD20B9192B}" type="presParOf" srcId="{EC897C1D-36D1-454B-9494-1AD48B5272CC}" destId="{32CB0DE8-6EC8-4CBB-80AC-BAE07B4E281D}" srcOrd="8" destOrd="0" presId="urn:microsoft.com/office/officeart/2008/layout/HexagonCluster"/>
    <dgm:cxn modelId="{030F3655-A1CE-4359-8293-590785F77B0D}" type="presParOf" srcId="{32CB0DE8-6EC8-4CBB-80AC-BAE07B4E281D}" destId="{5F6F2908-9167-435D-9820-7ABC6A457DE2}" srcOrd="0" destOrd="0" presId="urn:microsoft.com/office/officeart/2008/layout/HexagonCluster"/>
    <dgm:cxn modelId="{C5A1225B-2331-4354-AFA8-2DE400ED68E0}" type="presParOf" srcId="{EC897C1D-36D1-454B-9494-1AD48B5272CC}" destId="{72652B9B-540B-435D-9E49-DB9081E28DEA}" srcOrd="9" destOrd="0" presId="urn:microsoft.com/office/officeart/2008/layout/HexagonCluster"/>
    <dgm:cxn modelId="{194CE2EB-FD8E-43CD-9060-CC6C76F89436}" type="presParOf" srcId="{72652B9B-540B-435D-9E49-DB9081E28DEA}" destId="{5C1C2D7B-F96E-4DDB-BAE7-99ADC1018D34}" srcOrd="0" destOrd="0" presId="urn:microsoft.com/office/officeart/2008/layout/HexagonCluster"/>
    <dgm:cxn modelId="{7EEE6A45-0C31-4DD8-8063-83A4E147D792}" type="presParOf" srcId="{EC897C1D-36D1-454B-9494-1AD48B5272CC}" destId="{8B369B3B-A19A-46E0-923E-B33803778922}" srcOrd="10" destOrd="0" presId="urn:microsoft.com/office/officeart/2008/layout/HexagonCluster"/>
    <dgm:cxn modelId="{8E03936C-DB78-4B2D-B9F0-9E3D7B2E2D5E}" type="presParOf" srcId="{8B369B3B-A19A-46E0-923E-B33803778922}" destId="{78819ADE-850C-4895-BD1F-39CDA540B83D}" srcOrd="0" destOrd="0" presId="urn:microsoft.com/office/officeart/2008/layout/HexagonCluster"/>
    <dgm:cxn modelId="{9807AAE1-48FA-4EC4-A63F-2543F9A4AEE5}" type="presParOf" srcId="{EC897C1D-36D1-454B-9494-1AD48B5272CC}" destId="{681E2DE9-725F-4720-A012-05B49F94A9DD}" srcOrd="11" destOrd="0" presId="urn:microsoft.com/office/officeart/2008/layout/HexagonCluster"/>
    <dgm:cxn modelId="{AE54492C-6E95-436B-9AEF-8055B4F9B049}" type="presParOf" srcId="{681E2DE9-725F-4720-A012-05B49F94A9DD}" destId="{99221B25-1526-4BE8-A834-B1CB76CB36B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598E-0455-455F-87D9-6386A4DBD8F6}">
      <dsp:nvSpPr>
        <dsp:cNvPr id="0" name=""/>
        <dsp:cNvSpPr/>
      </dsp:nvSpPr>
      <dsp:spPr>
        <a:xfrm>
          <a:off x="6239" y="0"/>
          <a:ext cx="2197038" cy="16305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4E8F3-5E5D-4058-A7E7-4763C98892C6}">
      <dsp:nvSpPr>
        <dsp:cNvPr id="0" name=""/>
        <dsp:cNvSpPr/>
      </dsp:nvSpPr>
      <dsp:spPr>
        <a:xfrm>
          <a:off x="2269800" y="1510875"/>
          <a:ext cx="2627582" cy="162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it-IT" sz="230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Arial Unicode MS" panose="020B0604020202020204" pitchFamily="34" charset="-128"/>
            </a:rPr>
            <a:t>Numero interventi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rPr>
            <a:t>155</a:t>
          </a:r>
          <a:endParaRPr lang="it-IT" sz="4000" b="1" kern="120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Arial Unicode MS" panose="020B0604020202020204" pitchFamily="34" charset="-128"/>
          </a:endParaRPr>
        </a:p>
      </dsp:txBody>
      <dsp:txXfrm>
        <a:off x="2269800" y="1510875"/>
        <a:ext cx="2627582" cy="1623011"/>
      </dsp:txXfrm>
    </dsp:sp>
    <dsp:sp modelId="{AFE97D09-DCE6-4E02-8CE5-F2098A14C23B}">
      <dsp:nvSpPr>
        <dsp:cNvPr id="0" name=""/>
        <dsp:cNvSpPr/>
      </dsp:nvSpPr>
      <dsp:spPr>
        <a:xfrm>
          <a:off x="2037969" y="1279243"/>
          <a:ext cx="631043" cy="631206"/>
        </a:xfrm>
        <a:prstGeom prst="halfFrame">
          <a:avLst>
            <a:gd name="adj1" fmla="val 25770"/>
            <a:gd name="adj2" fmla="val 25770"/>
          </a:avLst>
        </a:prstGeom>
        <a:solidFill>
          <a:srgbClr val="D3E17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DB0C-BB79-494A-A371-070F50A5E77E}">
      <dsp:nvSpPr>
        <dsp:cNvPr id="0" name=""/>
        <dsp:cNvSpPr/>
      </dsp:nvSpPr>
      <dsp:spPr>
        <a:xfrm rot="5400000">
          <a:off x="4516367" y="1279324"/>
          <a:ext cx="631206" cy="631043"/>
        </a:xfrm>
        <a:prstGeom prst="halfFrame">
          <a:avLst>
            <a:gd name="adj1" fmla="val 25770"/>
            <a:gd name="adj2" fmla="val 25770"/>
          </a:avLst>
        </a:prstGeom>
        <a:solidFill>
          <a:srgbClr val="D3E17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F3B30-9F12-453C-9A41-830E201DCEA4}">
      <dsp:nvSpPr>
        <dsp:cNvPr id="0" name=""/>
        <dsp:cNvSpPr/>
      </dsp:nvSpPr>
      <dsp:spPr>
        <a:xfrm rot="16200000">
          <a:off x="2037887" y="2734711"/>
          <a:ext cx="631206" cy="631043"/>
        </a:xfrm>
        <a:prstGeom prst="halfFrame">
          <a:avLst>
            <a:gd name="adj1" fmla="val 25770"/>
            <a:gd name="adj2" fmla="val 25770"/>
          </a:avLst>
        </a:prstGeom>
        <a:solidFill>
          <a:srgbClr val="D3E17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B805-928E-4B3D-AE4E-0B468FBA6209}">
      <dsp:nvSpPr>
        <dsp:cNvPr id="0" name=""/>
        <dsp:cNvSpPr/>
      </dsp:nvSpPr>
      <dsp:spPr>
        <a:xfrm rot="10800000">
          <a:off x="4516449" y="2734630"/>
          <a:ext cx="631043" cy="631206"/>
        </a:xfrm>
        <a:prstGeom prst="halfFrame">
          <a:avLst>
            <a:gd name="adj1" fmla="val 25770"/>
            <a:gd name="adj2" fmla="val 25770"/>
          </a:avLst>
        </a:prstGeom>
        <a:solidFill>
          <a:srgbClr val="D3E17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598E-0455-455F-87D9-6386A4DBD8F6}">
      <dsp:nvSpPr>
        <dsp:cNvPr id="0" name=""/>
        <dsp:cNvSpPr/>
      </dsp:nvSpPr>
      <dsp:spPr>
        <a:xfrm>
          <a:off x="203917" y="0"/>
          <a:ext cx="2182943" cy="15587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4E8F3-5E5D-4058-A7E7-4763C98892C6}">
      <dsp:nvSpPr>
        <dsp:cNvPr id="0" name=""/>
        <dsp:cNvSpPr/>
      </dsp:nvSpPr>
      <dsp:spPr>
        <a:xfrm>
          <a:off x="2249974" y="1460395"/>
          <a:ext cx="3284090" cy="1609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it-IT" sz="2400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Verdana" panose="020B0604030504040204" pitchFamily="34" charset="0"/>
              <a:cs typeface="Arial Unicode MS" panose="020B0604020202020204" pitchFamily="34" charset="-128"/>
            </a:rPr>
            <a:t>Copertura finanziaria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it-IT" sz="2300" b="1" kern="12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rPr>
            <a:t>435.369.695,09 €</a:t>
          </a:r>
          <a:endParaRPr lang="it-IT" sz="2300" b="1" kern="120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Arial Unicode MS" panose="020B0604020202020204" pitchFamily="34" charset="-128"/>
          </a:endParaRPr>
        </a:p>
      </dsp:txBody>
      <dsp:txXfrm>
        <a:off x="2249974" y="1460395"/>
        <a:ext cx="3284090" cy="1609476"/>
      </dsp:txXfrm>
    </dsp:sp>
    <dsp:sp modelId="{AFE97D09-DCE6-4E02-8CE5-F2098A14C23B}">
      <dsp:nvSpPr>
        <dsp:cNvPr id="0" name=""/>
        <dsp:cNvSpPr/>
      </dsp:nvSpPr>
      <dsp:spPr>
        <a:xfrm>
          <a:off x="2224713" y="1198448"/>
          <a:ext cx="617908" cy="618068"/>
        </a:xfrm>
        <a:prstGeom prst="halfFrame">
          <a:avLst>
            <a:gd name="adj1" fmla="val 25770"/>
            <a:gd name="adj2" fmla="val 25770"/>
          </a:avLst>
        </a:prstGeom>
        <a:solidFill>
          <a:srgbClr val="D3E17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DB0C-BB79-494A-A371-070F50A5E77E}">
      <dsp:nvSpPr>
        <dsp:cNvPr id="0" name=""/>
        <dsp:cNvSpPr/>
      </dsp:nvSpPr>
      <dsp:spPr>
        <a:xfrm rot="5400000">
          <a:off x="4886836" y="1207576"/>
          <a:ext cx="618068" cy="617908"/>
        </a:xfrm>
        <a:prstGeom prst="halfFrame">
          <a:avLst>
            <a:gd name="adj1" fmla="val 25770"/>
            <a:gd name="adj2" fmla="val 25770"/>
          </a:avLst>
        </a:prstGeom>
        <a:solidFill>
          <a:srgbClr val="D3E17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F3B30-9F12-453C-9A41-830E201DCEA4}">
      <dsp:nvSpPr>
        <dsp:cNvPr id="0" name=""/>
        <dsp:cNvSpPr/>
      </dsp:nvSpPr>
      <dsp:spPr>
        <a:xfrm rot="16200000">
          <a:off x="2188429" y="2629685"/>
          <a:ext cx="618068" cy="617908"/>
        </a:xfrm>
        <a:prstGeom prst="halfFrame">
          <a:avLst>
            <a:gd name="adj1" fmla="val 25770"/>
            <a:gd name="adj2" fmla="val 25770"/>
          </a:avLst>
        </a:prstGeom>
        <a:solidFill>
          <a:srgbClr val="D3E17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B805-928E-4B3D-AE4E-0B468FBA6209}">
      <dsp:nvSpPr>
        <dsp:cNvPr id="0" name=""/>
        <dsp:cNvSpPr/>
      </dsp:nvSpPr>
      <dsp:spPr>
        <a:xfrm rot="10800000">
          <a:off x="4914067" y="2629605"/>
          <a:ext cx="617908" cy="618068"/>
        </a:xfrm>
        <a:prstGeom prst="halfFrame">
          <a:avLst>
            <a:gd name="adj1" fmla="val 25770"/>
            <a:gd name="adj2" fmla="val 25770"/>
          </a:avLst>
        </a:prstGeom>
        <a:solidFill>
          <a:srgbClr val="D3E17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A08A4-CB28-45FD-8ACE-6FA75BD13B5C}">
      <dsp:nvSpPr>
        <dsp:cNvPr id="0" name=""/>
        <dsp:cNvSpPr/>
      </dsp:nvSpPr>
      <dsp:spPr>
        <a:xfrm>
          <a:off x="21091" y="470983"/>
          <a:ext cx="7273016" cy="10592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6815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rgbClr val="FFBF61"/>
              </a:solidFill>
            </a:rPr>
            <a:t>2025</a:t>
          </a:r>
          <a:endParaRPr lang="it-IT" sz="2800" b="1" kern="1200" dirty="0">
            <a:solidFill>
              <a:srgbClr val="FFBF61"/>
            </a:solidFill>
          </a:endParaRPr>
        </a:p>
      </dsp:txBody>
      <dsp:txXfrm>
        <a:off x="21091" y="735790"/>
        <a:ext cx="7008209" cy="529614"/>
      </dsp:txXfrm>
    </dsp:sp>
    <dsp:sp modelId="{E7048A36-1CBF-4B75-9496-1A084592B965}">
      <dsp:nvSpPr>
        <dsp:cNvPr id="0" name=""/>
        <dsp:cNvSpPr/>
      </dsp:nvSpPr>
      <dsp:spPr>
        <a:xfrm>
          <a:off x="21091" y="1300013"/>
          <a:ext cx="2240089" cy="1205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E28700"/>
              </a:solidFill>
              <a:latin typeface="Verdana" panose="020B0604030504040204" pitchFamily="34" charset="0"/>
              <a:ea typeface="Verdana" panose="020B0604030504040204" pitchFamily="34" charset="0"/>
            </a:rPr>
            <a:t>129</a:t>
          </a:r>
          <a:r>
            <a:rPr lang="it-IT" sz="1800" kern="1200" dirty="0" smtClean="0">
              <a:solidFill>
                <a:srgbClr val="E28700"/>
              </a:solidFill>
              <a:latin typeface="Verdana" panose="020B0604030504040204" pitchFamily="34" charset="0"/>
              <a:ea typeface="Verdana" panose="020B0604030504040204" pitchFamily="34" charset="0"/>
            </a:rPr>
            <a:t> interventi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rgbClr val="E28700"/>
              </a:solidFill>
              <a:latin typeface="Verdana" panose="020B0604030504040204" pitchFamily="34" charset="0"/>
              <a:ea typeface="Verdana" panose="020B0604030504040204" pitchFamily="34" charset="0"/>
            </a:rPr>
            <a:t>159.511.885,63 €</a:t>
          </a:r>
          <a:endParaRPr lang="it-IT" sz="1800" kern="1200" dirty="0">
            <a:solidFill>
              <a:srgbClr val="E2870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091" y="1300013"/>
        <a:ext cx="2240089" cy="1205322"/>
      </dsp:txXfrm>
    </dsp:sp>
    <dsp:sp modelId="{A4397AF6-D3EC-4612-8EE1-54D374254A96}">
      <dsp:nvSpPr>
        <dsp:cNvPr id="0" name=""/>
        <dsp:cNvSpPr/>
      </dsp:nvSpPr>
      <dsp:spPr>
        <a:xfrm>
          <a:off x="2261180" y="824059"/>
          <a:ext cx="5032927" cy="10592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6815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2026</a:t>
          </a:r>
          <a:endParaRPr lang="it-IT" sz="2000" kern="1200" dirty="0"/>
        </a:p>
      </dsp:txBody>
      <dsp:txXfrm>
        <a:off x="2261180" y="1088866"/>
        <a:ext cx="4768120" cy="529614"/>
      </dsp:txXfrm>
    </dsp:sp>
    <dsp:sp modelId="{8B123577-D0FD-4A4F-9544-16F0D7DDF1A9}">
      <dsp:nvSpPr>
        <dsp:cNvPr id="0" name=""/>
        <dsp:cNvSpPr/>
      </dsp:nvSpPr>
      <dsp:spPr>
        <a:xfrm>
          <a:off x="2261180" y="1640877"/>
          <a:ext cx="2240089" cy="2040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22 </a:t>
          </a:r>
          <a:r>
            <a:rPr lang="it-IT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interventi</a:t>
          </a:r>
          <a:endParaRPr lang="it-IT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268.664.098,04 €</a:t>
          </a:r>
          <a:endParaRPr lang="it-IT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261180" y="1640877"/>
        <a:ext cx="2240089" cy="2040463"/>
      </dsp:txXfrm>
    </dsp:sp>
    <dsp:sp modelId="{F0FEDD44-A820-49B1-8962-A332E9433240}">
      <dsp:nvSpPr>
        <dsp:cNvPr id="0" name=""/>
        <dsp:cNvSpPr/>
      </dsp:nvSpPr>
      <dsp:spPr>
        <a:xfrm>
          <a:off x="4501269" y="1177135"/>
          <a:ext cx="2792838" cy="105922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16815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2027</a:t>
          </a:r>
          <a:endParaRPr lang="it-IT" sz="2000" kern="1200" dirty="0"/>
        </a:p>
      </dsp:txBody>
      <dsp:txXfrm>
        <a:off x="4501269" y="1441942"/>
        <a:ext cx="2528031" cy="529614"/>
      </dsp:txXfrm>
    </dsp:sp>
    <dsp:sp modelId="{BC575AC5-CD41-49BD-89FF-9009CDA16591}">
      <dsp:nvSpPr>
        <dsp:cNvPr id="0" name=""/>
        <dsp:cNvSpPr/>
      </dsp:nvSpPr>
      <dsp:spPr>
        <a:xfrm>
          <a:off x="4501269" y="1993953"/>
          <a:ext cx="2240089" cy="2010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4 </a:t>
          </a:r>
          <a:r>
            <a:rPr lang="it-IT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interventi</a:t>
          </a:r>
          <a:endParaRPr lang="it-IT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7.193.711,42 €</a:t>
          </a:r>
          <a:endParaRPr lang="it-IT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01269" y="1993953"/>
        <a:ext cx="2240089" cy="2010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F7CF4-0625-46DB-9BDF-3D49BEF38FB2}">
      <dsp:nvSpPr>
        <dsp:cNvPr id="0" name=""/>
        <dsp:cNvSpPr/>
      </dsp:nvSpPr>
      <dsp:spPr>
        <a:xfrm>
          <a:off x="0" y="17964"/>
          <a:ext cx="7277492" cy="1728000"/>
        </a:xfrm>
        <a:prstGeom prst="rightArrow">
          <a:avLst/>
        </a:prstGeom>
        <a:solidFill>
          <a:schemeClr val="accent1">
            <a:hueOff val="0"/>
            <a:satOff val="0"/>
            <a:lum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D2489-40A7-4094-82E2-E02A2B765ECE}">
      <dsp:nvSpPr>
        <dsp:cNvPr id="0" name=""/>
        <dsp:cNvSpPr/>
      </dsp:nvSpPr>
      <dsp:spPr>
        <a:xfrm>
          <a:off x="582414" y="449964"/>
          <a:ext cx="6254094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i="1" kern="1200" dirty="0" smtClean="0">
              <a:solidFill>
                <a:schemeClr val="bg1"/>
              </a:solidFill>
            </a:rPr>
            <a:t>Avvio procedura di affidamento</a:t>
          </a:r>
          <a:endParaRPr lang="it-IT" sz="2400" i="1" kern="1200" dirty="0">
            <a:solidFill>
              <a:schemeClr val="bg1"/>
            </a:solidFill>
          </a:endParaRPr>
        </a:p>
      </dsp:txBody>
      <dsp:txXfrm>
        <a:off x="582414" y="449964"/>
        <a:ext cx="6254094" cy="86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598E-0455-455F-87D9-6386A4DBD8F6}">
      <dsp:nvSpPr>
        <dsp:cNvPr id="0" name=""/>
        <dsp:cNvSpPr/>
      </dsp:nvSpPr>
      <dsp:spPr>
        <a:xfrm>
          <a:off x="0" y="0"/>
          <a:ext cx="2252666" cy="16565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4E8F3-5E5D-4058-A7E7-4763C98892C6}">
      <dsp:nvSpPr>
        <dsp:cNvPr id="0" name=""/>
        <dsp:cNvSpPr/>
      </dsp:nvSpPr>
      <dsp:spPr>
        <a:xfrm>
          <a:off x="2343646" y="1501418"/>
          <a:ext cx="2536659" cy="156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it-IT" sz="2300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Arial Unicode MS" panose="020B0604020202020204" pitchFamily="34" charset="-128"/>
            </a:rPr>
            <a:t>Numero interventi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rPr>
            <a:t>129</a:t>
          </a:r>
          <a:endParaRPr lang="it-IT" sz="4000" b="1" kern="120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Arial Unicode MS" panose="020B0604020202020204" pitchFamily="34" charset="-128"/>
          </a:endParaRPr>
        </a:p>
      </dsp:txBody>
      <dsp:txXfrm>
        <a:off x="2343646" y="1501418"/>
        <a:ext cx="2536659" cy="1566849"/>
      </dsp:txXfrm>
    </dsp:sp>
    <dsp:sp modelId="{AFE97D09-DCE6-4E02-8CE5-F2098A14C23B}">
      <dsp:nvSpPr>
        <dsp:cNvPr id="0" name=""/>
        <dsp:cNvSpPr/>
      </dsp:nvSpPr>
      <dsp:spPr>
        <a:xfrm>
          <a:off x="2119837" y="1277801"/>
          <a:ext cx="609206" cy="609364"/>
        </a:xfrm>
        <a:prstGeom prst="halfFrame">
          <a:avLst>
            <a:gd name="adj1" fmla="val 25770"/>
            <a:gd name="adj2" fmla="val 25770"/>
          </a:avLst>
        </a:prstGeom>
        <a:solidFill>
          <a:srgbClr val="FFBF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DB0C-BB79-494A-A371-070F50A5E77E}">
      <dsp:nvSpPr>
        <dsp:cNvPr id="0" name=""/>
        <dsp:cNvSpPr/>
      </dsp:nvSpPr>
      <dsp:spPr>
        <a:xfrm rot="5400000">
          <a:off x="4512474" y="1277879"/>
          <a:ext cx="609364" cy="609206"/>
        </a:xfrm>
        <a:prstGeom prst="halfFrame">
          <a:avLst>
            <a:gd name="adj1" fmla="val 25770"/>
            <a:gd name="adj2" fmla="val 25770"/>
          </a:avLst>
        </a:prstGeom>
        <a:solidFill>
          <a:srgbClr val="FFBF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F3B30-9F12-453C-9A41-830E201DCEA4}">
      <dsp:nvSpPr>
        <dsp:cNvPr id="0" name=""/>
        <dsp:cNvSpPr/>
      </dsp:nvSpPr>
      <dsp:spPr>
        <a:xfrm rot="16200000">
          <a:off x="2119758" y="2682905"/>
          <a:ext cx="609364" cy="609206"/>
        </a:xfrm>
        <a:prstGeom prst="halfFrame">
          <a:avLst>
            <a:gd name="adj1" fmla="val 25770"/>
            <a:gd name="adj2" fmla="val 25770"/>
          </a:avLst>
        </a:prstGeom>
        <a:solidFill>
          <a:srgbClr val="FFBF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B805-928E-4B3D-AE4E-0B468FBA6209}">
      <dsp:nvSpPr>
        <dsp:cNvPr id="0" name=""/>
        <dsp:cNvSpPr/>
      </dsp:nvSpPr>
      <dsp:spPr>
        <a:xfrm rot="10800000">
          <a:off x="4512552" y="2682826"/>
          <a:ext cx="609206" cy="609364"/>
        </a:xfrm>
        <a:prstGeom prst="halfFrame">
          <a:avLst>
            <a:gd name="adj1" fmla="val 25770"/>
            <a:gd name="adj2" fmla="val 25770"/>
          </a:avLst>
        </a:prstGeom>
        <a:solidFill>
          <a:srgbClr val="FFBF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598E-0455-455F-87D9-6386A4DBD8F6}">
      <dsp:nvSpPr>
        <dsp:cNvPr id="0" name=""/>
        <dsp:cNvSpPr/>
      </dsp:nvSpPr>
      <dsp:spPr>
        <a:xfrm>
          <a:off x="260263" y="0"/>
          <a:ext cx="2160587" cy="16196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4E8F3-5E5D-4058-A7E7-4763C98892C6}">
      <dsp:nvSpPr>
        <dsp:cNvPr id="0" name=""/>
        <dsp:cNvSpPr/>
      </dsp:nvSpPr>
      <dsp:spPr>
        <a:xfrm>
          <a:off x="2232019" y="1465300"/>
          <a:ext cx="3272716" cy="154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it-IT" sz="2400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Verdana" panose="020B0604030504040204" pitchFamily="34" charset="0"/>
              <a:cs typeface="Arial Unicode MS" panose="020B0604020202020204" pitchFamily="34" charset="-128"/>
            </a:rPr>
            <a:t>Copertura finanziaria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rPr>
            <a:t>159.511.885,63 €</a:t>
          </a:r>
          <a:endParaRPr lang="it-IT" sz="2300" b="1" kern="1200" dirty="0">
            <a:solidFill>
              <a:schemeClr val="accent1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Arial Unicode MS" panose="020B0604020202020204" pitchFamily="34" charset="-128"/>
          </a:endParaRPr>
        </a:p>
      </dsp:txBody>
      <dsp:txXfrm>
        <a:off x="2232019" y="1465300"/>
        <a:ext cx="3272716" cy="1549048"/>
      </dsp:txXfrm>
    </dsp:sp>
    <dsp:sp modelId="{AFE97D09-DCE6-4E02-8CE5-F2098A14C23B}">
      <dsp:nvSpPr>
        <dsp:cNvPr id="0" name=""/>
        <dsp:cNvSpPr/>
      </dsp:nvSpPr>
      <dsp:spPr>
        <a:xfrm>
          <a:off x="2263671" y="1213188"/>
          <a:ext cx="594708" cy="594862"/>
        </a:xfrm>
        <a:prstGeom prst="halfFrame">
          <a:avLst>
            <a:gd name="adj1" fmla="val 25770"/>
            <a:gd name="adj2" fmla="val 25770"/>
          </a:avLst>
        </a:prstGeom>
        <a:solidFill>
          <a:srgbClr val="FFBF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EDB0C-BB79-494A-A371-070F50A5E77E}">
      <dsp:nvSpPr>
        <dsp:cNvPr id="0" name=""/>
        <dsp:cNvSpPr/>
      </dsp:nvSpPr>
      <dsp:spPr>
        <a:xfrm rot="5400000">
          <a:off x="4825844" y="1221974"/>
          <a:ext cx="594862" cy="594708"/>
        </a:xfrm>
        <a:prstGeom prst="halfFrame">
          <a:avLst>
            <a:gd name="adj1" fmla="val 25770"/>
            <a:gd name="adj2" fmla="val 25770"/>
          </a:avLst>
        </a:prstGeom>
        <a:solidFill>
          <a:srgbClr val="FFBF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F3B30-9F12-453C-9A41-830E201DCEA4}">
      <dsp:nvSpPr>
        <dsp:cNvPr id="0" name=""/>
        <dsp:cNvSpPr/>
      </dsp:nvSpPr>
      <dsp:spPr>
        <a:xfrm rot="16200000">
          <a:off x="2228750" y="2590689"/>
          <a:ext cx="594862" cy="594708"/>
        </a:xfrm>
        <a:prstGeom prst="halfFrame">
          <a:avLst>
            <a:gd name="adj1" fmla="val 25770"/>
            <a:gd name="adj2" fmla="val 25770"/>
          </a:avLst>
        </a:prstGeom>
        <a:solidFill>
          <a:srgbClr val="FFBF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AB805-928E-4B3D-AE4E-0B468FBA6209}">
      <dsp:nvSpPr>
        <dsp:cNvPr id="0" name=""/>
        <dsp:cNvSpPr/>
      </dsp:nvSpPr>
      <dsp:spPr>
        <a:xfrm rot="10800000">
          <a:off x="4852053" y="2590612"/>
          <a:ext cx="594708" cy="594862"/>
        </a:xfrm>
        <a:prstGeom prst="halfFrame">
          <a:avLst>
            <a:gd name="adj1" fmla="val 25770"/>
            <a:gd name="adj2" fmla="val 25770"/>
          </a:avLst>
        </a:prstGeom>
        <a:solidFill>
          <a:srgbClr val="FFBF6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53A3A-E2EF-40BC-AFF3-5321FE2BA1B3}">
      <dsp:nvSpPr>
        <dsp:cNvPr id="0" name=""/>
        <dsp:cNvSpPr/>
      </dsp:nvSpPr>
      <dsp:spPr>
        <a:xfrm>
          <a:off x="1934459" y="359020"/>
          <a:ext cx="1926691" cy="16204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3F5D7-72FA-4B92-A5F9-AE0154851AD9}">
      <dsp:nvSpPr>
        <dsp:cNvPr id="0" name=""/>
        <dsp:cNvSpPr/>
      </dsp:nvSpPr>
      <dsp:spPr>
        <a:xfrm>
          <a:off x="1017600" y="976197"/>
          <a:ext cx="1442392" cy="1172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INFRASTRUTTURE AMBIENTALI E RISORSE IDRICHE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49 </a:t>
          </a:r>
          <a:r>
            <a:rPr lang="it-IT" sz="1200" b="1" kern="1200" dirty="0" smtClean="0"/>
            <a:t>interventi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42.715.323,98 €</a:t>
          </a:r>
          <a:endParaRPr lang="it-IT" sz="105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17600" y="976197"/>
        <a:ext cx="1442392" cy="1172289"/>
      </dsp:txXfrm>
    </dsp:sp>
    <dsp:sp modelId="{4B68B737-BD73-417A-8520-9C725807CAA7}">
      <dsp:nvSpPr>
        <dsp:cNvPr id="0" name=""/>
        <dsp:cNvSpPr/>
      </dsp:nvSpPr>
      <dsp:spPr>
        <a:xfrm>
          <a:off x="5172187" y="328459"/>
          <a:ext cx="1926691" cy="162048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CCACF-079F-48B3-896C-23E4EDAD0D65}">
      <dsp:nvSpPr>
        <dsp:cNvPr id="0" name=""/>
        <dsp:cNvSpPr/>
      </dsp:nvSpPr>
      <dsp:spPr>
        <a:xfrm>
          <a:off x="4199568" y="884514"/>
          <a:ext cx="1553912" cy="1294533"/>
        </a:xfrm>
        <a:prstGeom prst="rect">
          <a:avLst/>
        </a:prstGeom>
        <a:solidFill>
          <a:schemeClr val="accent3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INFRASTRUTTURE DEL SETTORE ENERGETICO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1 </a:t>
          </a:r>
          <a:r>
            <a:rPr lang="it-IT" sz="1200" b="1" kern="1200" dirty="0" smtClean="0"/>
            <a:t>intervento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6.000.000,00 </a:t>
          </a:r>
          <a:r>
            <a:rPr lang="it-IT" sz="12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€</a:t>
          </a:r>
          <a:endParaRPr lang="it-IT" sz="1200" b="1" kern="1200" dirty="0"/>
        </a:p>
      </dsp:txBody>
      <dsp:txXfrm>
        <a:off x="4199568" y="884514"/>
        <a:ext cx="1553912" cy="1294533"/>
      </dsp:txXfrm>
    </dsp:sp>
    <dsp:sp modelId="{7AEC72C2-576F-4967-B45A-CE1CE13C6843}">
      <dsp:nvSpPr>
        <dsp:cNvPr id="0" name=""/>
        <dsp:cNvSpPr/>
      </dsp:nvSpPr>
      <dsp:spPr>
        <a:xfrm>
          <a:off x="1979858" y="2470926"/>
          <a:ext cx="1926691" cy="16204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DD235-F9E2-4AEF-A8B0-F656DDE39207}">
      <dsp:nvSpPr>
        <dsp:cNvPr id="0" name=""/>
        <dsp:cNvSpPr/>
      </dsp:nvSpPr>
      <dsp:spPr>
        <a:xfrm>
          <a:off x="1076861" y="3134341"/>
          <a:ext cx="1414668" cy="1079815"/>
        </a:xfrm>
        <a:prstGeom prst="rect">
          <a:avLst/>
        </a:prstGeom>
        <a:solidFill>
          <a:schemeClr val="bg1">
            <a:lumMod val="5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INFRASTRUTTURE DI TRASPORTO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20 </a:t>
          </a:r>
          <a:r>
            <a:rPr lang="it-IT" sz="1200" b="1" kern="1200" dirty="0" smtClean="0"/>
            <a:t>interventi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25.499.898,35 €</a:t>
          </a:r>
          <a:endParaRPr lang="it-IT" sz="1050" b="1" kern="1200" dirty="0"/>
        </a:p>
      </dsp:txBody>
      <dsp:txXfrm>
        <a:off x="1076861" y="3134341"/>
        <a:ext cx="1414668" cy="1079815"/>
      </dsp:txXfrm>
    </dsp:sp>
    <dsp:sp modelId="{5E688390-5868-451A-8290-24F42B25FC1F}">
      <dsp:nvSpPr>
        <dsp:cNvPr id="0" name=""/>
        <dsp:cNvSpPr/>
      </dsp:nvSpPr>
      <dsp:spPr>
        <a:xfrm>
          <a:off x="5112926" y="2480948"/>
          <a:ext cx="1926691" cy="162048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A7598-EAA6-42CF-973A-39E6A55629FC}">
      <dsp:nvSpPr>
        <dsp:cNvPr id="0" name=""/>
        <dsp:cNvSpPr/>
      </dsp:nvSpPr>
      <dsp:spPr>
        <a:xfrm>
          <a:off x="4244967" y="3164406"/>
          <a:ext cx="1344592" cy="1039728"/>
        </a:xfrm>
        <a:prstGeom prst="rect">
          <a:avLst/>
        </a:prstGeom>
        <a:solidFill>
          <a:srgbClr val="5F912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INFRASTRUTTURE SOCIALI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54</a:t>
          </a:r>
          <a:r>
            <a:rPr lang="it-IT" sz="2000" kern="1200" dirty="0" smtClean="0"/>
            <a:t> </a:t>
          </a:r>
          <a:r>
            <a:rPr lang="it-IT" sz="1200" b="1" kern="1200" dirty="0" smtClean="0"/>
            <a:t>interventi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84.726.163,30 €</a:t>
          </a:r>
          <a:endParaRPr lang="it-IT" sz="1050" b="1" kern="1200" dirty="0"/>
        </a:p>
      </dsp:txBody>
      <dsp:txXfrm>
        <a:off x="4244967" y="3164406"/>
        <a:ext cx="1344592" cy="1039728"/>
      </dsp:txXfrm>
    </dsp:sp>
    <dsp:sp modelId="{5349B75D-EFC9-4439-927C-EAE834791603}">
      <dsp:nvSpPr>
        <dsp:cNvPr id="0" name=""/>
        <dsp:cNvSpPr/>
      </dsp:nvSpPr>
      <dsp:spPr>
        <a:xfrm>
          <a:off x="3578509" y="4506035"/>
          <a:ext cx="1926691" cy="162048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FF4A3-67C7-4B72-A6F3-EAB52B9DC944}">
      <dsp:nvSpPr>
        <dsp:cNvPr id="0" name=""/>
        <dsp:cNvSpPr/>
      </dsp:nvSpPr>
      <dsp:spPr>
        <a:xfrm>
          <a:off x="2611278" y="5072996"/>
          <a:ext cx="1543136" cy="1272720"/>
        </a:xfrm>
        <a:prstGeom prst="rect">
          <a:avLst/>
        </a:prstGeom>
        <a:solidFill>
          <a:schemeClr val="accent6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INFRASTRUTTURE PER L’ATTREZZATURA DI AREE PRODUTTIVE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5</a:t>
          </a:r>
          <a:r>
            <a:rPr lang="it-IT" sz="2000" kern="1200" dirty="0" smtClean="0"/>
            <a:t> </a:t>
          </a:r>
          <a:r>
            <a:rPr lang="it-IT" sz="1200" b="1" kern="1200" dirty="0" smtClean="0"/>
            <a:t>interventi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5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570.500,00 €</a:t>
          </a:r>
          <a:endParaRPr lang="it-IT" sz="1000" b="1" kern="1200" dirty="0"/>
        </a:p>
      </dsp:txBody>
      <dsp:txXfrm>
        <a:off x="2611278" y="5072996"/>
        <a:ext cx="1543136" cy="12727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0FDC9-2437-4329-AFD7-640A3C0F5FC5}">
      <dsp:nvSpPr>
        <dsp:cNvPr id="0" name=""/>
        <dsp:cNvSpPr/>
      </dsp:nvSpPr>
      <dsp:spPr>
        <a:xfrm>
          <a:off x="1963163" y="4026909"/>
          <a:ext cx="2296623" cy="198009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Nuova realizzazione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41</a:t>
          </a:r>
          <a:r>
            <a:rPr lang="it-IT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interventi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71.404.922,52 €</a:t>
          </a:r>
          <a:endParaRPr lang="it-IT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19556" y="4334182"/>
        <a:ext cx="1583837" cy="1365544"/>
      </dsp:txXfrm>
    </dsp:sp>
    <dsp:sp modelId="{E9567203-3F05-40FB-9B61-37DB0A95D87F}">
      <dsp:nvSpPr>
        <dsp:cNvPr id="0" name=""/>
        <dsp:cNvSpPr/>
      </dsp:nvSpPr>
      <dsp:spPr>
        <a:xfrm>
          <a:off x="2022827" y="4901079"/>
          <a:ext cx="268892" cy="2317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DBAB4-4409-461C-B556-4BA778B5DF6A}">
      <dsp:nvSpPr>
        <dsp:cNvPr id="0" name=""/>
        <dsp:cNvSpPr/>
      </dsp:nvSpPr>
      <dsp:spPr>
        <a:xfrm>
          <a:off x="0" y="2963363"/>
          <a:ext cx="2296623" cy="19800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02A85-AD7A-4AF0-B3F7-EBD7C251FECF}">
      <dsp:nvSpPr>
        <dsp:cNvPr id="0" name=""/>
        <dsp:cNvSpPr/>
      </dsp:nvSpPr>
      <dsp:spPr>
        <a:xfrm>
          <a:off x="1563502" y="4681882"/>
          <a:ext cx="268892" cy="2317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F1A14-0530-49CB-82F7-DC734A1447A2}">
      <dsp:nvSpPr>
        <dsp:cNvPr id="0" name=""/>
        <dsp:cNvSpPr/>
      </dsp:nvSpPr>
      <dsp:spPr>
        <a:xfrm>
          <a:off x="3919789" y="2939821"/>
          <a:ext cx="2296623" cy="19800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Restauro e recupero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11</a:t>
          </a:r>
          <a:r>
            <a:rPr lang="it-IT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interventi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36.292.494,82 €</a:t>
          </a:r>
          <a:endParaRPr lang="it-IT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76182" y="3247094"/>
        <a:ext cx="1583837" cy="1365544"/>
      </dsp:txXfrm>
    </dsp:sp>
    <dsp:sp modelId="{5E033645-4A7E-48A8-BB7A-3F0BADBC0BE6}">
      <dsp:nvSpPr>
        <dsp:cNvPr id="0" name=""/>
        <dsp:cNvSpPr/>
      </dsp:nvSpPr>
      <dsp:spPr>
        <a:xfrm>
          <a:off x="5489830" y="4656249"/>
          <a:ext cx="268892" cy="2317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93345-8982-4C8B-AECD-EF07C6E0FDBB}">
      <dsp:nvSpPr>
        <dsp:cNvPr id="0" name=""/>
        <dsp:cNvSpPr/>
      </dsp:nvSpPr>
      <dsp:spPr>
        <a:xfrm>
          <a:off x="5876415" y="4026909"/>
          <a:ext cx="2296623" cy="19800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3724D-9145-4D52-9EA9-FBB5504D1669}">
      <dsp:nvSpPr>
        <dsp:cNvPr id="0" name=""/>
        <dsp:cNvSpPr/>
      </dsp:nvSpPr>
      <dsp:spPr>
        <a:xfrm>
          <a:off x="5936078" y="4901079"/>
          <a:ext cx="268892" cy="231751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F2908-9167-435D-9820-7ABC6A457DE2}">
      <dsp:nvSpPr>
        <dsp:cNvPr id="0" name=""/>
        <dsp:cNvSpPr/>
      </dsp:nvSpPr>
      <dsp:spPr>
        <a:xfrm>
          <a:off x="1963163" y="1857442"/>
          <a:ext cx="2296623" cy="198009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Manutenzione straordinaria e ristrutturazione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77</a:t>
          </a:r>
          <a:r>
            <a:rPr lang="it-IT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interventi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51.814.468,29€</a:t>
          </a:r>
          <a:endParaRPr lang="it-IT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19556" y="2164715"/>
        <a:ext cx="1583837" cy="1365544"/>
      </dsp:txXfrm>
    </dsp:sp>
    <dsp:sp modelId="{5C1C2D7B-F96E-4DDB-BAE7-99ADC1018D34}">
      <dsp:nvSpPr>
        <dsp:cNvPr id="0" name=""/>
        <dsp:cNvSpPr/>
      </dsp:nvSpPr>
      <dsp:spPr>
        <a:xfrm>
          <a:off x="3520127" y="1900339"/>
          <a:ext cx="268892" cy="2317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19ADE-850C-4895-BD1F-39CDA540B83D}">
      <dsp:nvSpPr>
        <dsp:cNvPr id="0" name=""/>
        <dsp:cNvSpPr/>
      </dsp:nvSpPr>
      <dsp:spPr>
        <a:xfrm>
          <a:off x="3919789" y="775585"/>
          <a:ext cx="2296623" cy="19800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21B25-1526-4BE8-A834-B1CB76CB36BF}">
      <dsp:nvSpPr>
        <dsp:cNvPr id="0" name=""/>
        <dsp:cNvSpPr/>
      </dsp:nvSpPr>
      <dsp:spPr>
        <a:xfrm>
          <a:off x="3987625" y="1645046"/>
          <a:ext cx="268892" cy="23175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0.36047</cdr:x>
      <cdr:y>0.37614</cdr:y>
    </cdr:from>
    <cdr:to>
      <cdr:x>0.66512</cdr:x>
      <cdr:y>0.63158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922309" y="2526384"/>
          <a:ext cx="2469822" cy="1715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dirty="0" smtClean="0"/>
            <a:t> </a:t>
          </a:r>
        </a:p>
        <a:p xmlns:a="http://schemas.openxmlformats.org/drawingml/2006/main">
          <a:r>
            <a:rPr lang="it-IT" dirty="0" smtClean="0"/>
            <a:t> </a:t>
          </a:r>
        </a:p>
        <a:p xmlns:a="http://schemas.openxmlformats.org/drawingml/2006/main">
          <a:endParaRPr lang="it-I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3CF7E-1560-4F1A-9291-3D392A0C929D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9307-8ABC-4404-BE4D-921027249B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51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19307-8ABC-4404-BE4D-921027249B1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38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19307-8ABC-4404-BE4D-921027249B1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2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72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061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80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50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3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44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65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91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30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20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A506F7-D2E7-439D-8F4C-CD16865D0EA4}" type="datetimeFigureOut">
              <a:rPr lang="it-IT" smtClean="0"/>
              <a:t>08/11/2024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796D912-893F-45CB-9598-E9BB082A3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41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 strada per Cogne riapre &quot;a finestre&quot;, domenica 21 luglio scenderanno 500  auto dei turisti bloccati - DIRE.i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935"/>
                    </a14:imgEffect>
                    <a14:imgEffect>
                      <a14:saturation sat="77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73159"/>
            <a:ext cx="9153427" cy="53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17695" y="989977"/>
            <a:ext cx="7603372" cy="2268617"/>
          </a:xfrm>
        </p:spPr>
        <p:txBody>
          <a:bodyPr>
            <a:noAutofit/>
          </a:bodyPr>
          <a:lstStyle/>
          <a:p>
            <a:r>
              <a:rPr lang="it-IT" sz="4400" b="1" dirty="0"/>
              <a:t>PROGRAMMA REGIONALE DEI</a:t>
            </a:r>
            <a:br>
              <a:rPr lang="it-IT" sz="4400" b="1" dirty="0"/>
            </a:br>
            <a:r>
              <a:rPr lang="it-IT" sz="4400" b="1" dirty="0"/>
              <a:t>LAVORI PUBBLICI PER IL </a:t>
            </a:r>
            <a:r>
              <a:rPr lang="it-IT" sz="4400" b="1" dirty="0" smtClean="0"/>
              <a:t>TRIENNIO 2025-2027</a:t>
            </a:r>
            <a:endParaRPr lang="it-IT" sz="4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289975" y="4180949"/>
            <a:ext cx="2832895" cy="1768588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sz="1400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 cura del </a:t>
            </a:r>
            <a:r>
              <a:rPr lang="it-IT" sz="14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Dipartimento Programmazione, risorse idriche e territorio dell’Assessorato Opere pubbliche, Territorio e </a:t>
            </a:r>
            <a:r>
              <a:rPr lang="it-IT" sz="1400" b="1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Ambiente</a:t>
            </a:r>
          </a:p>
          <a:p>
            <a:pPr algn="just">
              <a:spcBef>
                <a:spcPct val="0"/>
              </a:spcBef>
            </a:pPr>
            <a:endParaRPr lang="it-IT" sz="1400" spc="-1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it-IT" sz="1400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Organizzazione e coordinamento: Struttura organizzativa </a:t>
            </a:r>
            <a:r>
              <a:rPr lang="it-IT" sz="1400" b="1" spc="-1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Stazione unica appaltante e programmazione dei lavori pubblici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9289975" y="854858"/>
            <a:ext cx="2832895" cy="361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sz="1400" spc="-1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Ottobre 2024</a:t>
            </a:r>
            <a:endParaRPr lang="it-IT" sz="1400" b="1" spc="-1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74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09048"/>
            <a:ext cx="3289955" cy="603316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it-IT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it-IT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it-IT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it-IT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PROGRAMMA TRIENNALE DEI LAVORI PUBBLICI 2025-2027</a:t>
            </a:r>
            <a:endParaRPr lang="it-IT" sz="27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7" name="Segnaposto contenut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03746"/>
              </p:ext>
            </p:extLst>
          </p:nvPr>
        </p:nvGraphicFramePr>
        <p:xfrm>
          <a:off x="6410227" y="470780"/>
          <a:ext cx="5314011" cy="336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Segnaposto contenut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104577"/>
              </p:ext>
            </p:extLst>
          </p:nvPr>
        </p:nvGraphicFramePr>
        <p:xfrm>
          <a:off x="3550357" y="2759799"/>
          <a:ext cx="5774712" cy="327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-1" y="2641076"/>
            <a:ext cx="3421931" cy="952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i="1" dirty="0" smtClean="0"/>
              <a:t>QUADRO DEGLI INTERVENTI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31423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09048"/>
            <a:ext cx="3289955" cy="603316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it-IT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it-IT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it-IT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it-IT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PROGRAMMA TRIENNALE DEI LAVORI PUBBLICI 2025-2027</a:t>
            </a:r>
            <a:endParaRPr lang="it-IT" sz="27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2472322"/>
            <a:ext cx="3421931" cy="952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i="1" dirty="0" smtClean="0"/>
              <a:t>CRONOPROGRAMMA</a:t>
            </a:r>
            <a:endParaRPr lang="it-IT" sz="2800" b="1" i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362717"/>
              </p:ext>
            </p:extLst>
          </p:nvPr>
        </p:nvGraphicFramePr>
        <p:xfrm>
          <a:off x="4019567" y="1736725"/>
          <a:ext cx="7315200" cy="447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11898"/>
              </p:ext>
            </p:extLst>
          </p:nvPr>
        </p:nvGraphicFramePr>
        <p:xfrm>
          <a:off x="4006393" y="366529"/>
          <a:ext cx="7277492" cy="176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56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717" y="1992878"/>
            <a:ext cx="2947482" cy="3239934"/>
          </a:xfrm>
        </p:spPr>
        <p:txBody>
          <a:bodyPr>
            <a:normAutofit fontScale="90000"/>
          </a:bodyPr>
          <a:lstStyle/>
          <a:p>
            <a:r>
              <a:rPr lang="it-IT" sz="4800" b="1" dirty="0" smtClean="0"/>
              <a:t/>
            </a:r>
            <a:br>
              <a:rPr lang="it-IT" sz="4800" b="1" dirty="0" smtClean="0"/>
            </a:br>
            <a:r>
              <a:rPr lang="it-IT" sz="4800" b="1" dirty="0"/>
              <a:t/>
            </a:r>
            <a:br>
              <a:rPr lang="it-IT" sz="4800" b="1" dirty="0"/>
            </a:br>
            <a:r>
              <a:rPr lang="it-IT" sz="3100" i="1" dirty="0" smtClean="0"/>
              <a:t>QUADRO DEGLI INTERVENTI</a:t>
            </a:r>
            <a:r>
              <a:rPr lang="it-IT" i="1" dirty="0" smtClean="0"/>
              <a:t/>
            </a:r>
            <a:br>
              <a:rPr lang="it-IT" i="1" dirty="0" smtClean="0"/>
            </a:br>
            <a:r>
              <a:rPr lang="it-IT" i="1" dirty="0"/>
              <a:t/>
            </a:r>
            <a:br>
              <a:rPr lang="it-IT" i="1" dirty="0"/>
            </a:br>
            <a:r>
              <a:rPr lang="it-IT" sz="4800" dirty="0"/>
              <a:t/>
            </a:r>
            <a:br>
              <a:rPr lang="it-IT" sz="4800" dirty="0"/>
            </a:br>
            <a:r>
              <a:rPr lang="it-IT" sz="1800" dirty="0"/>
              <a:t>L’elenco annuale ricomprende tutti gli interventi per i quali si intende dare avvio alla procedura di affidamento nella prima annualità del triennio</a:t>
            </a:r>
            <a:endParaRPr lang="it-IT" sz="1800" b="1" dirty="0"/>
          </a:p>
        </p:txBody>
      </p:sp>
      <p:graphicFrame>
        <p:nvGraphicFramePr>
          <p:cNvPr id="17" name="Segnaposto contenut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808098"/>
              </p:ext>
            </p:extLst>
          </p:nvPr>
        </p:nvGraphicFramePr>
        <p:xfrm>
          <a:off x="6391373" y="552260"/>
          <a:ext cx="5369078" cy="329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Segnaposto contenut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43487"/>
              </p:ext>
            </p:extLst>
          </p:nvPr>
        </p:nvGraphicFramePr>
        <p:xfrm>
          <a:off x="3640891" y="2705481"/>
          <a:ext cx="5829033" cy="321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0" y="899000"/>
            <a:ext cx="3289955" cy="60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ELENCO ANNUALE 2025</a:t>
            </a:r>
            <a:endParaRPr lang="it-IT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763724"/>
            <a:ext cx="3431356" cy="3279616"/>
          </a:xfrm>
        </p:spPr>
        <p:txBody>
          <a:bodyPr>
            <a:normAutofit fontScale="90000"/>
          </a:bodyPr>
          <a:lstStyle/>
          <a:p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/>
              <a:t/>
            </a:r>
            <a:br>
              <a:rPr lang="it-IT" sz="2700" b="1" dirty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/>
              <a:t/>
            </a:r>
            <a:br>
              <a:rPr lang="it-IT" sz="2700" b="1" dirty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700" b="1" dirty="0"/>
              <a:t/>
            </a:r>
            <a:br>
              <a:rPr lang="it-IT" sz="2700" b="1" dirty="0"/>
            </a:br>
            <a:r>
              <a:rPr lang="it-IT" sz="2700" i="1" dirty="0" smtClean="0"/>
              <a:t>CRONOPROGRAMMA DI SPESA</a:t>
            </a: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/>
              <a:t/>
            </a:r>
            <a:br>
              <a:rPr lang="it-IT" sz="2700" b="1" dirty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/>
              <a:t/>
            </a:r>
            <a:br>
              <a:rPr lang="it-IT" sz="2700" b="1" dirty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/>
              <a:t/>
            </a:r>
            <a:br>
              <a:rPr lang="it-IT" sz="2700" b="1" dirty="0"/>
            </a:br>
            <a:r>
              <a:rPr lang="it-IT" sz="1600" dirty="0" smtClean="0"/>
              <a:t>Il Programma triennale dei lavori pubblici è approvato come allegato al Bilancio di previsione e , pertanto, tutti gli interventi inseriti sono dotati di copertura finanziaria.</a:t>
            </a:r>
            <a:r>
              <a:rPr lang="it-IT" sz="4800" b="1" dirty="0"/>
              <a:t/>
            </a:r>
            <a:br>
              <a:rPr lang="it-IT" sz="4800" b="1" dirty="0"/>
            </a:br>
            <a:r>
              <a:rPr lang="it-IT" sz="4800" b="1" dirty="0"/>
              <a:t/>
            </a:r>
            <a:br>
              <a:rPr lang="it-IT" sz="4800" b="1" dirty="0"/>
            </a:br>
            <a:endParaRPr lang="it-IT" sz="1800" b="1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0" y="889947"/>
            <a:ext cx="3289955" cy="60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ELENCO ANNUALE 2025</a:t>
            </a:r>
            <a:endParaRPr lang="it-IT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8" name="Segnaposto contenut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472087"/>
              </p:ext>
            </p:extLst>
          </p:nvPr>
        </p:nvGraphicFramePr>
        <p:xfrm>
          <a:off x="3582186" y="374179"/>
          <a:ext cx="8215972" cy="627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750350" y="5750351"/>
            <a:ext cx="28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*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6027003"/>
            <a:ext cx="34313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* </a:t>
            </a:r>
            <a:r>
              <a:rPr lang="it-IT" sz="1000" dirty="0" smtClean="0"/>
              <a:t>Riporta in </a:t>
            </a:r>
            <a:r>
              <a:rPr lang="it-IT" sz="1000" dirty="0" smtClean="0"/>
              <a:t>blu gli importi </a:t>
            </a:r>
            <a:r>
              <a:rPr lang="it-IT" sz="1000" dirty="0" smtClean="0"/>
              <a:t>già </a:t>
            </a:r>
            <a:r>
              <a:rPr lang="it-IT" sz="1000" dirty="0" smtClean="0"/>
              <a:t>impegnati, mentre in verde e in arancione gli importi disponibili che saranno riproposti nel rispetto delle regole contabili nelle annualità successive.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4092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32873"/>
            <a:ext cx="2947482" cy="3233393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2800" i="1" dirty="0" smtClean="0"/>
              <a:t>SOGGETTO PROPONENTE</a:t>
            </a:r>
            <a:endParaRPr lang="it-IT" sz="1600" b="1" dirty="0"/>
          </a:p>
        </p:txBody>
      </p:sp>
      <p:graphicFrame>
        <p:nvGraphicFramePr>
          <p:cNvPr id="17" name="Segnaposto contenut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376249"/>
              </p:ext>
            </p:extLst>
          </p:nvPr>
        </p:nvGraphicFramePr>
        <p:xfrm>
          <a:off x="3648173" y="782424"/>
          <a:ext cx="8012784" cy="536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815821453"/>
              </p:ext>
            </p:extLst>
          </p:nvPr>
        </p:nvGraphicFramePr>
        <p:xfrm>
          <a:off x="3591613" y="141402"/>
          <a:ext cx="8107052" cy="671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itolo 1"/>
          <p:cNvSpPr txBox="1">
            <a:spLocks/>
          </p:cNvSpPr>
          <p:nvPr/>
        </p:nvSpPr>
        <p:spPr>
          <a:xfrm>
            <a:off x="0" y="962375"/>
            <a:ext cx="3289955" cy="60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ELENCO ANNUALE 2025</a:t>
            </a:r>
            <a:endParaRPr lang="it-IT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85739"/>
            <a:ext cx="2947482" cy="3233393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2800" i="1" dirty="0" smtClean="0"/>
              <a:t>SETTORE DEGLI INTERVENTI</a:t>
            </a:r>
            <a:r>
              <a:rPr lang="it-IT" sz="4800" dirty="0"/>
              <a:t/>
            </a:r>
            <a:br>
              <a:rPr lang="it-IT" sz="4800" dirty="0"/>
            </a:br>
            <a:endParaRPr lang="it-IT" sz="1800" b="1" dirty="0"/>
          </a:p>
        </p:txBody>
      </p:sp>
      <p:graphicFrame>
        <p:nvGraphicFramePr>
          <p:cNvPr id="17" name="Segnaposto contenut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867139"/>
              </p:ext>
            </p:extLst>
          </p:nvPr>
        </p:nvGraphicFramePr>
        <p:xfrm>
          <a:off x="3648172" y="84841"/>
          <a:ext cx="8116480" cy="6674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0" y="944268"/>
            <a:ext cx="3289955" cy="60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ELENCO ANNUALE 2025</a:t>
            </a:r>
            <a:endParaRPr lang="it-IT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385739"/>
            <a:ext cx="2947482" cy="3233393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/>
            </a:r>
            <a:br>
              <a:rPr lang="it-IT" sz="3200" b="1" dirty="0" smtClean="0"/>
            </a:b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2800" i="1" dirty="0" smtClean="0"/>
              <a:t>TIPOLOGIA</a:t>
            </a:r>
            <a:r>
              <a:rPr lang="it-IT" sz="2800" b="1" dirty="0" smtClean="0"/>
              <a:t> </a:t>
            </a:r>
            <a:r>
              <a:rPr lang="it-IT" sz="2800" i="1" dirty="0" smtClean="0"/>
              <a:t>DEGLI INTERVENTI</a:t>
            </a:r>
            <a:endParaRPr lang="it-IT" sz="1800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327396"/>
              </p:ext>
            </p:extLst>
          </p:nvPr>
        </p:nvGraphicFramePr>
        <p:xfrm>
          <a:off x="3525625" y="75415"/>
          <a:ext cx="8173039" cy="678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0" y="980482"/>
            <a:ext cx="3289955" cy="60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ELENCO ANNUALE 2025</a:t>
            </a:r>
            <a:endParaRPr lang="it-IT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7" y="944685"/>
            <a:ext cx="7315200" cy="4834692"/>
          </a:xfr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0" y="1571846"/>
            <a:ext cx="3365369" cy="4601183"/>
          </a:xfrm>
        </p:spPr>
        <p:txBody>
          <a:bodyPr>
            <a:normAutofit/>
          </a:bodyPr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i="1" dirty="0" smtClean="0"/>
              <a:t>LOCALIZZAZIONE</a:t>
            </a:r>
            <a:r>
              <a:rPr lang="it-IT" sz="2800" b="1" dirty="0" smtClean="0"/>
              <a:t> </a:t>
            </a:r>
            <a:r>
              <a:rPr lang="it-IT" sz="2800" i="1" dirty="0" smtClean="0"/>
              <a:t>DEGLI INTERVENTI SPECIFICI</a:t>
            </a:r>
            <a:br>
              <a:rPr lang="it-IT" sz="2800" i="1" dirty="0" smtClean="0"/>
            </a:br>
            <a:r>
              <a:rPr lang="it-IT" sz="2800" i="1" dirty="0" smtClean="0"/>
              <a:t/>
            </a:r>
            <a:br>
              <a:rPr lang="it-IT" sz="2800" i="1" dirty="0" smtClean="0"/>
            </a:br>
            <a:r>
              <a:rPr lang="it-IT" sz="2800" i="1" dirty="0"/>
              <a:t/>
            </a:r>
            <a:br>
              <a:rPr lang="it-IT" sz="2800" i="1" dirty="0"/>
            </a:br>
            <a:r>
              <a:rPr lang="it-IT" sz="2800" i="1" dirty="0"/>
              <a:t/>
            </a:r>
            <a:br>
              <a:rPr lang="it-IT" sz="2800" i="1" dirty="0"/>
            </a:br>
            <a:r>
              <a:rPr lang="it-IT" sz="2800" i="1" dirty="0" smtClean="0"/>
              <a:t/>
            </a:r>
            <a:br>
              <a:rPr lang="it-IT" sz="2800" i="1" dirty="0" smtClean="0"/>
            </a:br>
            <a:r>
              <a:rPr lang="it-IT" sz="1400" dirty="0" smtClean="0"/>
              <a:t>In questo grafico non sono state considerati i codici Generici, in quanto le </a:t>
            </a:r>
            <a:r>
              <a:rPr lang="it-IT" sz="1400" dirty="0" smtClean="0"/>
              <a:t>manutenzioni che si renderanno necessarie in corso d’anno </a:t>
            </a:r>
            <a:r>
              <a:rPr lang="it-IT" sz="1400" dirty="0" smtClean="0"/>
              <a:t>non sono </a:t>
            </a:r>
            <a:r>
              <a:rPr lang="it-IT" sz="1400" dirty="0" smtClean="0"/>
              <a:t>puntualmente programmabili.</a:t>
            </a:r>
            <a:endParaRPr lang="it-IT" sz="900" b="1" dirty="0"/>
          </a:p>
        </p:txBody>
      </p:sp>
      <p:sp>
        <p:nvSpPr>
          <p:cNvPr id="6" name="Callout 2 5"/>
          <p:cNvSpPr/>
          <p:nvPr/>
        </p:nvSpPr>
        <p:spPr>
          <a:xfrm>
            <a:off x="5835191" y="783257"/>
            <a:ext cx="1545995" cy="4975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2757"/>
              <a:gd name="adj6" fmla="val 81616"/>
            </a:avLst>
          </a:prstGeom>
          <a:solidFill>
            <a:srgbClr val="AAEE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interventi</a:t>
            </a:r>
          </a:p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43.209.389,36 €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llout 2 7"/>
          <p:cNvSpPr/>
          <p:nvPr/>
        </p:nvSpPr>
        <p:spPr>
          <a:xfrm>
            <a:off x="8696225" y="5943500"/>
            <a:ext cx="1588417" cy="4950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85144"/>
              <a:gd name="adj6" fmla="val 44502"/>
            </a:avLst>
          </a:prstGeom>
          <a:solidFill>
            <a:srgbClr val="D5D5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interventi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22.180.725,08 €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Callout 2 8"/>
          <p:cNvSpPr/>
          <p:nvPr/>
        </p:nvSpPr>
        <p:spPr>
          <a:xfrm>
            <a:off x="7824247" y="331128"/>
            <a:ext cx="1593130" cy="4521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6238"/>
              <a:gd name="adj6" fmla="val -27437"/>
            </a:avLst>
          </a:prstGeom>
          <a:solidFill>
            <a:srgbClr val="DAC2E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interventi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11.890.575,24 €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llout 2 10"/>
          <p:cNvSpPr/>
          <p:nvPr/>
        </p:nvSpPr>
        <p:spPr>
          <a:xfrm>
            <a:off x="3868737" y="5943500"/>
            <a:ext cx="1655369" cy="4950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9503"/>
              <a:gd name="adj6" fmla="val 122598"/>
            </a:avLst>
          </a:prstGeom>
          <a:solidFill>
            <a:srgbClr val="E3F4D7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interventi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8.475.121,52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2" name="Callout 2 11"/>
          <p:cNvSpPr/>
          <p:nvPr/>
        </p:nvSpPr>
        <p:spPr>
          <a:xfrm>
            <a:off x="9860438" y="343306"/>
            <a:ext cx="1632766" cy="4769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20414"/>
              <a:gd name="adj6" fmla="val -41540"/>
            </a:avLst>
          </a:prstGeom>
          <a:solidFill>
            <a:srgbClr val="FFD5E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interventi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8.226.563,98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3" name="Callout 2 12"/>
          <p:cNvSpPr/>
          <p:nvPr/>
        </p:nvSpPr>
        <p:spPr>
          <a:xfrm>
            <a:off x="6579908" y="5943500"/>
            <a:ext cx="1677972" cy="4950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60932"/>
              <a:gd name="adj6" fmla="val 71081"/>
            </a:avLst>
          </a:prstGeom>
          <a:solidFill>
            <a:srgbClr val="D7EE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interventi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16.741.180,06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4" name="Callout 2 13"/>
          <p:cNvSpPr/>
          <p:nvPr/>
        </p:nvSpPr>
        <p:spPr>
          <a:xfrm>
            <a:off x="9965523" y="5284369"/>
            <a:ext cx="1588417" cy="49500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7106"/>
              <a:gd name="adj6" fmla="val -18405"/>
            </a:avLst>
          </a:prstGeom>
          <a:solidFill>
            <a:srgbClr val="FFF6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interventi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14.190.470,47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€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6" name="Callout 2 15"/>
          <p:cNvSpPr/>
          <p:nvPr/>
        </p:nvSpPr>
        <p:spPr>
          <a:xfrm>
            <a:off x="3978111" y="695898"/>
            <a:ext cx="1545995" cy="4975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0138"/>
              <a:gd name="adj6" fmla="val 21250"/>
            </a:avLst>
          </a:prstGeom>
          <a:solidFill>
            <a:srgbClr val="F4E3D7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interventi</a:t>
            </a:r>
          </a:p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2.500.911,69 €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allout 2 16"/>
          <p:cNvSpPr/>
          <p:nvPr/>
        </p:nvSpPr>
        <p:spPr>
          <a:xfrm>
            <a:off x="10173338" y="944684"/>
            <a:ext cx="1545995" cy="497573"/>
          </a:xfrm>
          <a:prstGeom prst="borderCallout2">
            <a:avLst>
              <a:gd name="adj1" fmla="val 106087"/>
              <a:gd name="adj2" fmla="val 87121"/>
              <a:gd name="adj3" fmla="val 118824"/>
              <a:gd name="adj4" fmla="val 67661"/>
              <a:gd name="adj5" fmla="val 459709"/>
              <a:gd name="adj6" fmla="val 27957"/>
            </a:avLst>
          </a:prstGeom>
          <a:solidFill>
            <a:srgbClr val="FFD5F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interventi</a:t>
            </a:r>
          </a:p>
          <a:p>
            <a:pPr algn="ctr"/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3.361.491,44 €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0" y="979172"/>
            <a:ext cx="3289955" cy="60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ELENCO ANNUALE 2025</a:t>
            </a:r>
            <a:endParaRPr lang="it-IT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nice">
  <a:themeElements>
    <a:clrScheme name="Testo scorrevol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ornic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TM03457475[[fn=Cornice]]</Template>
  <TotalTime>818</TotalTime>
  <Words>255</Words>
  <Application>Microsoft Office PowerPoint</Application>
  <PresentationFormat>Widescreen</PresentationFormat>
  <Paragraphs>121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 Unicode MS</vt:lpstr>
      <vt:lpstr>Calibri</vt:lpstr>
      <vt:lpstr>Corbel</vt:lpstr>
      <vt:lpstr>Verdana</vt:lpstr>
      <vt:lpstr>Wingdings 2</vt:lpstr>
      <vt:lpstr>Cornice</vt:lpstr>
      <vt:lpstr>PROGRAMMA REGIONALE DEI LAVORI PUBBLICI PER IL TRIENNIO 2025-2027</vt:lpstr>
      <vt:lpstr>   PROGRAMMA TRIENNALE DEI LAVORI PUBBLICI 2025-2027</vt:lpstr>
      <vt:lpstr>   PROGRAMMA TRIENNALE DEI LAVORI PUBBLICI 2025-2027</vt:lpstr>
      <vt:lpstr>  QUADRO DEGLI INTERVENTI   L’elenco annuale ricomprende tutti gli interventi per i quali si intende dare avvio alla procedura di affidamento nella prima annualità del triennio</vt:lpstr>
      <vt:lpstr>        CRONOPROGRAMMA DI SPESA      Il Programma triennale dei lavori pubblici è approvato come allegato al Bilancio di previsione e , pertanto, tutti gli interventi inseriti sono dotati di copertura finanziaria.  </vt:lpstr>
      <vt:lpstr>  SOGGETTO PROPONENTE</vt:lpstr>
      <vt:lpstr>  SETTORE DEGLI INTERVENTI </vt:lpstr>
      <vt:lpstr>  TIPOLOGIA DEGLI INTERVENTI</vt:lpstr>
      <vt:lpstr>  LOCALIZZAZIONE DEGLI INTERVENTI SPECIFICI     In questo grafico non sono state considerati i codici Generici, in quanto le manutenzioni che si renderanno necessarie in corso d’anno non sono puntualmente programmabili.</vt:lpstr>
    </vt:vector>
  </TitlesOfParts>
  <Company>Regione Autonoma Valle d'Aosta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MAGURNO</dc:creator>
  <cp:lastModifiedBy>Simone MAGURNO</cp:lastModifiedBy>
  <cp:revision>95</cp:revision>
  <cp:lastPrinted>2024-11-08T09:55:37Z</cp:lastPrinted>
  <dcterms:created xsi:type="dcterms:W3CDTF">2024-11-06T11:42:35Z</dcterms:created>
  <dcterms:modified xsi:type="dcterms:W3CDTF">2024-11-08T10:36:44Z</dcterms:modified>
</cp:coreProperties>
</file>