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42"/>
  </p:notesMasterIdLst>
  <p:sldIdLst>
    <p:sldId id="4181" r:id="rId3"/>
    <p:sldId id="4120" r:id="rId4"/>
    <p:sldId id="4094" r:id="rId5"/>
    <p:sldId id="302" r:id="rId6"/>
    <p:sldId id="4111" r:id="rId7"/>
    <p:sldId id="4093" r:id="rId8"/>
    <p:sldId id="4139" r:id="rId9"/>
    <p:sldId id="4167" r:id="rId10"/>
    <p:sldId id="4168" r:id="rId11"/>
    <p:sldId id="4103" r:id="rId12"/>
    <p:sldId id="297" r:id="rId13"/>
    <p:sldId id="4115" r:id="rId14"/>
    <p:sldId id="4124" r:id="rId15"/>
    <p:sldId id="4171" r:id="rId16"/>
    <p:sldId id="4161" r:id="rId17"/>
    <p:sldId id="4166" r:id="rId18"/>
    <p:sldId id="4163" r:id="rId19"/>
    <p:sldId id="4164" r:id="rId20"/>
    <p:sldId id="4159" r:id="rId21"/>
    <p:sldId id="4157" r:id="rId22"/>
    <p:sldId id="4160" r:id="rId23"/>
    <p:sldId id="354" r:id="rId24"/>
    <p:sldId id="340" r:id="rId25"/>
    <p:sldId id="356" r:id="rId26"/>
    <p:sldId id="329" r:id="rId27"/>
    <p:sldId id="330" r:id="rId28"/>
    <p:sldId id="357" r:id="rId29"/>
    <p:sldId id="358" r:id="rId30"/>
    <p:sldId id="359" r:id="rId31"/>
    <p:sldId id="352" r:id="rId32"/>
    <p:sldId id="353" r:id="rId33"/>
    <p:sldId id="360" r:id="rId34"/>
    <p:sldId id="361" r:id="rId35"/>
    <p:sldId id="362" r:id="rId36"/>
    <p:sldId id="338" r:id="rId37"/>
    <p:sldId id="339" r:id="rId38"/>
    <p:sldId id="363" r:id="rId39"/>
    <p:sldId id="4172" r:id="rId40"/>
    <p:sldId id="3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orient="horz" pos="1117"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438"/>
    <a:srgbClr val="115B5A"/>
    <a:srgbClr val="663300"/>
    <a:srgbClr val="03DF1D"/>
    <a:srgbClr val="CCCCFF"/>
    <a:srgbClr val="693939"/>
    <a:srgbClr val="000000"/>
    <a:srgbClr val="A5A5A5"/>
    <a:srgbClr val="F0F0F0"/>
    <a:srgbClr val="03A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006" autoAdjust="0"/>
  </p:normalViewPr>
  <p:slideViewPr>
    <p:cSldViewPr snapToGrid="0">
      <p:cViewPr varScale="1">
        <p:scale>
          <a:sx n="77" d="100"/>
          <a:sy n="77" d="100"/>
        </p:scale>
        <p:origin x="787" y="72"/>
      </p:cViewPr>
      <p:guideLst>
        <p:guide orient="horz" pos="1412"/>
        <p:guide orient="horz" pos="111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Molla" userId="ea42973062b3b600" providerId="LiveId" clId="{368F12F4-B55D-4A32-9152-A1BBD024DD90}"/>
    <pc:docChg chg="undo custSel addSld delSld modSld sldOrd delMainMaster">
      <pc:chgData name="Laura Molla" userId="ea42973062b3b600" providerId="LiveId" clId="{368F12F4-B55D-4A32-9152-A1BBD024DD90}" dt="2023-07-11T09:09:37.104" v="54" actId="113"/>
      <pc:docMkLst>
        <pc:docMk/>
      </pc:docMkLst>
      <pc:sldChg chg="ord">
        <pc:chgData name="Laura Molla" userId="ea42973062b3b600" providerId="LiveId" clId="{368F12F4-B55D-4A32-9152-A1BBD024DD90}" dt="2023-07-11T08:59:39.601" v="2"/>
        <pc:sldMkLst>
          <pc:docMk/>
          <pc:sldMk cId="1291635572" sldId="297"/>
        </pc:sldMkLst>
      </pc:sldChg>
      <pc:sldChg chg="modSp mod">
        <pc:chgData name="Laura Molla" userId="ea42973062b3b600" providerId="LiveId" clId="{368F12F4-B55D-4A32-9152-A1BBD024DD90}" dt="2023-07-11T09:02:21.970" v="20" actId="255"/>
        <pc:sldMkLst>
          <pc:docMk/>
          <pc:sldMk cId="4024693429" sldId="329"/>
        </pc:sldMkLst>
        <pc:spChg chg="mod">
          <ac:chgData name="Laura Molla" userId="ea42973062b3b600" providerId="LiveId" clId="{368F12F4-B55D-4A32-9152-A1BBD024DD90}" dt="2023-07-11T09:02:21.970" v="20" actId="255"/>
          <ac:spMkLst>
            <pc:docMk/>
            <pc:sldMk cId="4024693429" sldId="329"/>
            <ac:spMk id="5" creationId="{D5F4C4E5-718E-1AE2-F6E3-4B9B8548629D}"/>
          </ac:spMkLst>
        </pc:spChg>
      </pc:sldChg>
      <pc:sldChg chg="modSp mod">
        <pc:chgData name="Laura Molla" userId="ea42973062b3b600" providerId="LiveId" clId="{368F12F4-B55D-4A32-9152-A1BBD024DD90}" dt="2023-07-11T09:02:02.562" v="18" actId="255"/>
        <pc:sldMkLst>
          <pc:docMk/>
          <pc:sldMk cId="712691139" sldId="352"/>
        </pc:sldMkLst>
        <pc:spChg chg="mod">
          <ac:chgData name="Laura Molla" userId="ea42973062b3b600" providerId="LiveId" clId="{368F12F4-B55D-4A32-9152-A1BBD024DD90}" dt="2023-07-11T09:02:02.562" v="18" actId="255"/>
          <ac:spMkLst>
            <pc:docMk/>
            <pc:sldMk cId="712691139" sldId="352"/>
            <ac:spMk id="3" creationId="{088CBB41-CBA7-A748-EA2D-5A386CA05EEF}"/>
          </ac:spMkLst>
        </pc:spChg>
      </pc:sldChg>
      <pc:sldChg chg="modSp mod">
        <pc:chgData name="Laura Molla" userId="ea42973062b3b600" providerId="LiveId" clId="{368F12F4-B55D-4A32-9152-A1BBD024DD90}" dt="2023-07-11T09:02:48.854" v="22" actId="1076"/>
        <pc:sldMkLst>
          <pc:docMk/>
          <pc:sldMk cId="554713436" sldId="361"/>
        </pc:sldMkLst>
        <pc:spChg chg="mod">
          <ac:chgData name="Laura Molla" userId="ea42973062b3b600" providerId="LiveId" clId="{368F12F4-B55D-4A32-9152-A1BBD024DD90}" dt="2023-07-11T09:02:48.854" v="22" actId="1076"/>
          <ac:spMkLst>
            <pc:docMk/>
            <pc:sldMk cId="554713436" sldId="361"/>
            <ac:spMk id="17" creationId="{6A87A9BC-6B61-4B8E-C77B-DBF4D03D558E}"/>
          </ac:spMkLst>
        </pc:spChg>
      </pc:sldChg>
      <pc:sldChg chg="ord">
        <pc:chgData name="Laura Molla" userId="ea42973062b3b600" providerId="LiveId" clId="{368F12F4-B55D-4A32-9152-A1BBD024DD90}" dt="2023-07-11T08:59:39.601" v="2"/>
        <pc:sldMkLst>
          <pc:docMk/>
          <pc:sldMk cId="4179825240" sldId="4103"/>
        </pc:sldMkLst>
      </pc:sldChg>
      <pc:sldChg chg="ord">
        <pc:chgData name="Laura Molla" userId="ea42973062b3b600" providerId="LiveId" clId="{368F12F4-B55D-4A32-9152-A1BBD024DD90}" dt="2023-07-11T08:59:39.601" v="2"/>
        <pc:sldMkLst>
          <pc:docMk/>
          <pc:sldMk cId="3796326072" sldId="4115"/>
        </pc:sldMkLst>
      </pc:sldChg>
      <pc:sldChg chg="ord">
        <pc:chgData name="Laura Molla" userId="ea42973062b3b600" providerId="LiveId" clId="{368F12F4-B55D-4A32-9152-A1BBD024DD90}" dt="2023-07-11T08:59:39.601" v="2"/>
        <pc:sldMkLst>
          <pc:docMk/>
          <pc:sldMk cId="201145302" sldId="4124"/>
        </pc:sldMkLst>
      </pc:sldChg>
      <pc:sldChg chg="del">
        <pc:chgData name="Laura Molla" userId="ea42973062b3b600" providerId="LiveId" clId="{368F12F4-B55D-4A32-9152-A1BBD024DD90}" dt="2023-07-11T09:00:09.450" v="4" actId="47"/>
        <pc:sldMkLst>
          <pc:docMk/>
          <pc:sldMk cId="3051419709" sldId="4136"/>
        </pc:sldMkLst>
      </pc:sldChg>
      <pc:sldChg chg="del">
        <pc:chgData name="Laura Molla" userId="ea42973062b3b600" providerId="LiveId" clId="{368F12F4-B55D-4A32-9152-A1BBD024DD90}" dt="2023-07-11T09:00:11.405" v="5" actId="47"/>
        <pc:sldMkLst>
          <pc:docMk/>
          <pc:sldMk cId="1105939836" sldId="4154"/>
        </pc:sldMkLst>
      </pc:sldChg>
      <pc:sldChg chg="del">
        <pc:chgData name="Laura Molla" userId="ea42973062b3b600" providerId="LiveId" clId="{368F12F4-B55D-4A32-9152-A1BBD024DD90}" dt="2023-07-11T09:00:14.065" v="7" actId="47"/>
        <pc:sldMkLst>
          <pc:docMk/>
          <pc:sldMk cId="885661907" sldId="4156"/>
        </pc:sldMkLst>
      </pc:sldChg>
      <pc:sldChg chg="add del">
        <pc:chgData name="Laura Molla" userId="ea42973062b3b600" providerId="LiveId" clId="{368F12F4-B55D-4A32-9152-A1BBD024DD90}" dt="2023-07-11T09:01:02.492" v="15"/>
        <pc:sldMkLst>
          <pc:docMk/>
          <pc:sldMk cId="2989286586" sldId="4157"/>
        </pc:sldMkLst>
      </pc:sldChg>
      <pc:sldChg chg="add del">
        <pc:chgData name="Laura Molla" userId="ea42973062b3b600" providerId="LiveId" clId="{368F12F4-B55D-4A32-9152-A1BBD024DD90}" dt="2023-07-11T09:01:02.492" v="15"/>
        <pc:sldMkLst>
          <pc:docMk/>
          <pc:sldMk cId="3029772592" sldId="4159"/>
        </pc:sldMkLst>
      </pc:sldChg>
      <pc:sldChg chg="add del">
        <pc:chgData name="Laura Molla" userId="ea42973062b3b600" providerId="LiveId" clId="{368F12F4-B55D-4A32-9152-A1BBD024DD90}" dt="2023-07-11T09:01:02.492" v="15"/>
        <pc:sldMkLst>
          <pc:docMk/>
          <pc:sldMk cId="272865328" sldId="4160"/>
        </pc:sldMkLst>
      </pc:sldChg>
      <pc:sldChg chg="add del">
        <pc:chgData name="Laura Molla" userId="ea42973062b3b600" providerId="LiveId" clId="{368F12F4-B55D-4A32-9152-A1BBD024DD90}" dt="2023-07-11T09:01:02.492" v="15"/>
        <pc:sldMkLst>
          <pc:docMk/>
          <pc:sldMk cId="1364657389" sldId="4161"/>
        </pc:sldMkLst>
      </pc:sldChg>
      <pc:sldChg chg="add del">
        <pc:chgData name="Laura Molla" userId="ea42973062b3b600" providerId="LiveId" clId="{368F12F4-B55D-4A32-9152-A1BBD024DD90}" dt="2023-07-11T09:01:02.492" v="15"/>
        <pc:sldMkLst>
          <pc:docMk/>
          <pc:sldMk cId="920583443" sldId="4163"/>
        </pc:sldMkLst>
      </pc:sldChg>
      <pc:sldChg chg="add del">
        <pc:chgData name="Laura Molla" userId="ea42973062b3b600" providerId="LiveId" clId="{368F12F4-B55D-4A32-9152-A1BBD024DD90}" dt="2023-07-11T09:01:02.492" v="15"/>
        <pc:sldMkLst>
          <pc:docMk/>
          <pc:sldMk cId="3902192796" sldId="4164"/>
        </pc:sldMkLst>
      </pc:sldChg>
      <pc:sldChg chg="add del">
        <pc:chgData name="Laura Molla" userId="ea42973062b3b600" providerId="LiveId" clId="{368F12F4-B55D-4A32-9152-A1BBD024DD90}" dt="2023-07-11T09:01:02.492" v="15"/>
        <pc:sldMkLst>
          <pc:docMk/>
          <pc:sldMk cId="3115367696" sldId="4166"/>
        </pc:sldMkLst>
      </pc:sldChg>
      <pc:sldChg chg="add del">
        <pc:chgData name="Laura Molla" userId="ea42973062b3b600" providerId="LiveId" clId="{368F12F4-B55D-4A32-9152-A1BBD024DD90}" dt="2023-07-11T09:01:02.492" v="15"/>
        <pc:sldMkLst>
          <pc:docMk/>
          <pc:sldMk cId="552116623" sldId="4171"/>
        </pc:sldMkLst>
      </pc:sldChg>
      <pc:sldChg chg="modSp mod">
        <pc:chgData name="Laura Molla" userId="ea42973062b3b600" providerId="LiveId" clId="{368F12F4-B55D-4A32-9152-A1BBD024DD90}" dt="2023-07-11T09:09:37.104" v="54" actId="113"/>
        <pc:sldMkLst>
          <pc:docMk/>
          <pc:sldMk cId="4027172054" sldId="4172"/>
        </pc:sldMkLst>
        <pc:spChg chg="mod">
          <ac:chgData name="Laura Molla" userId="ea42973062b3b600" providerId="LiveId" clId="{368F12F4-B55D-4A32-9152-A1BBD024DD90}" dt="2023-07-11T09:09:37.104" v="54" actId="113"/>
          <ac:spMkLst>
            <pc:docMk/>
            <pc:sldMk cId="4027172054" sldId="4172"/>
            <ac:spMk id="6" creationId="{CD0DE6E8-CF33-3F4F-D1F7-5711DC49C246}"/>
          </ac:spMkLst>
        </pc:spChg>
      </pc:sldChg>
      <pc:sldChg chg="del">
        <pc:chgData name="Laura Molla" userId="ea42973062b3b600" providerId="LiveId" clId="{368F12F4-B55D-4A32-9152-A1BBD024DD90}" dt="2023-07-11T08:58:59.431" v="0" actId="47"/>
        <pc:sldMkLst>
          <pc:docMk/>
          <pc:sldMk cId="2133271036" sldId="4179"/>
        </pc:sldMkLst>
      </pc:sldChg>
      <pc:sldChg chg="modSp mod">
        <pc:chgData name="Laura Molla" userId="ea42973062b3b600" providerId="LiveId" clId="{368F12F4-B55D-4A32-9152-A1BBD024DD90}" dt="2023-07-11T09:03:55.829" v="24" actId="1076"/>
        <pc:sldMkLst>
          <pc:docMk/>
          <pc:sldMk cId="1765308421" sldId="4181"/>
        </pc:sldMkLst>
        <pc:spChg chg="mod">
          <ac:chgData name="Laura Molla" userId="ea42973062b3b600" providerId="LiveId" clId="{368F12F4-B55D-4A32-9152-A1BBD024DD90}" dt="2023-07-11T09:03:55.829" v="24" actId="1076"/>
          <ac:spMkLst>
            <pc:docMk/>
            <pc:sldMk cId="1765308421" sldId="4181"/>
            <ac:spMk id="9" creationId="{A45C1D56-5203-5D63-DD14-0F5493BF6C7C}"/>
          </ac:spMkLst>
        </pc:spChg>
      </pc:sldChg>
      <pc:sldChg chg="del">
        <pc:chgData name="Laura Molla" userId="ea42973062b3b600" providerId="LiveId" clId="{368F12F4-B55D-4A32-9152-A1BBD024DD90}" dt="2023-07-11T09:00:07.526" v="3" actId="47"/>
        <pc:sldMkLst>
          <pc:docMk/>
          <pc:sldMk cId="4251807149" sldId="4183"/>
        </pc:sldMkLst>
      </pc:sldChg>
      <pc:sldMasterChg chg="del delSldLayout">
        <pc:chgData name="Laura Molla" userId="ea42973062b3b600" providerId="LiveId" clId="{368F12F4-B55D-4A32-9152-A1BBD024DD90}" dt="2023-07-11T09:00:07.526" v="3" actId="47"/>
        <pc:sldMasterMkLst>
          <pc:docMk/>
          <pc:sldMasterMk cId="3379227553" sldId="2147483664"/>
        </pc:sldMasterMkLst>
        <pc:sldLayoutChg chg="del">
          <pc:chgData name="Laura Molla" userId="ea42973062b3b600" providerId="LiveId" clId="{368F12F4-B55D-4A32-9152-A1BBD024DD90}" dt="2023-07-11T09:00:07.526" v="3" actId="47"/>
          <pc:sldLayoutMkLst>
            <pc:docMk/>
            <pc:sldMasterMk cId="3379227553" sldId="2147483664"/>
            <pc:sldLayoutMk cId="2022303856" sldId="2147483665"/>
          </pc:sldLayoutMkLst>
        </pc:sldLayoutChg>
        <pc:sldLayoutChg chg="del">
          <pc:chgData name="Laura Molla" userId="ea42973062b3b600" providerId="LiveId" clId="{368F12F4-B55D-4A32-9152-A1BBD024DD90}" dt="2023-07-11T09:00:07.526" v="3" actId="47"/>
          <pc:sldLayoutMkLst>
            <pc:docMk/>
            <pc:sldMasterMk cId="3379227553" sldId="2147483664"/>
            <pc:sldLayoutMk cId="176481872" sldId="2147483666"/>
          </pc:sldLayoutMkLst>
        </pc:sldLayoutChg>
        <pc:sldLayoutChg chg="del">
          <pc:chgData name="Laura Molla" userId="ea42973062b3b600" providerId="LiveId" clId="{368F12F4-B55D-4A32-9152-A1BBD024DD90}" dt="2023-07-11T09:00:07.526" v="3" actId="47"/>
          <pc:sldLayoutMkLst>
            <pc:docMk/>
            <pc:sldMasterMk cId="3379227553" sldId="2147483664"/>
            <pc:sldLayoutMk cId="2018792768" sldId="2147483667"/>
          </pc:sldLayoutMkLst>
        </pc:sldLayoutChg>
        <pc:sldLayoutChg chg="del">
          <pc:chgData name="Laura Molla" userId="ea42973062b3b600" providerId="LiveId" clId="{368F12F4-B55D-4A32-9152-A1BBD024DD90}" dt="2023-07-11T09:00:07.526" v="3" actId="47"/>
          <pc:sldLayoutMkLst>
            <pc:docMk/>
            <pc:sldMasterMk cId="3379227553" sldId="2147483664"/>
            <pc:sldLayoutMk cId="2193232493" sldId="2147483668"/>
          </pc:sldLayoutMkLst>
        </pc:sldLayoutChg>
        <pc:sldLayoutChg chg="del">
          <pc:chgData name="Laura Molla" userId="ea42973062b3b600" providerId="LiveId" clId="{368F12F4-B55D-4A32-9152-A1BBD024DD90}" dt="2023-07-11T09:00:07.526" v="3" actId="47"/>
          <pc:sldLayoutMkLst>
            <pc:docMk/>
            <pc:sldMasterMk cId="3379227553" sldId="2147483664"/>
            <pc:sldLayoutMk cId="1083349866" sldId="2147483669"/>
          </pc:sldLayoutMkLst>
        </pc:sldLayoutChg>
        <pc:sldLayoutChg chg="del">
          <pc:chgData name="Laura Molla" userId="ea42973062b3b600" providerId="LiveId" clId="{368F12F4-B55D-4A32-9152-A1BBD024DD90}" dt="2023-07-11T09:00:07.526" v="3" actId="47"/>
          <pc:sldLayoutMkLst>
            <pc:docMk/>
            <pc:sldMasterMk cId="3379227553" sldId="2147483664"/>
            <pc:sldLayoutMk cId="2251376471" sldId="2147483670"/>
          </pc:sldLayoutMkLst>
        </pc:sldLayoutChg>
        <pc:sldLayoutChg chg="del">
          <pc:chgData name="Laura Molla" userId="ea42973062b3b600" providerId="LiveId" clId="{368F12F4-B55D-4A32-9152-A1BBD024DD90}" dt="2023-07-11T09:00:07.526" v="3" actId="47"/>
          <pc:sldLayoutMkLst>
            <pc:docMk/>
            <pc:sldMasterMk cId="3379227553" sldId="2147483664"/>
            <pc:sldLayoutMk cId="2715953009" sldId="2147483671"/>
          </pc:sldLayoutMkLst>
        </pc:sldLayoutChg>
        <pc:sldLayoutChg chg="del">
          <pc:chgData name="Laura Molla" userId="ea42973062b3b600" providerId="LiveId" clId="{368F12F4-B55D-4A32-9152-A1BBD024DD90}" dt="2023-07-11T09:00:07.526" v="3" actId="47"/>
          <pc:sldLayoutMkLst>
            <pc:docMk/>
            <pc:sldMasterMk cId="3379227553" sldId="2147483664"/>
            <pc:sldLayoutMk cId="3697146006" sldId="2147483672"/>
          </pc:sldLayoutMkLst>
        </pc:sldLayoutChg>
        <pc:sldLayoutChg chg="del">
          <pc:chgData name="Laura Molla" userId="ea42973062b3b600" providerId="LiveId" clId="{368F12F4-B55D-4A32-9152-A1BBD024DD90}" dt="2023-07-11T09:00:07.526" v="3" actId="47"/>
          <pc:sldLayoutMkLst>
            <pc:docMk/>
            <pc:sldMasterMk cId="3379227553" sldId="2147483664"/>
            <pc:sldLayoutMk cId="4004918252" sldId="2147483673"/>
          </pc:sldLayoutMkLst>
        </pc:sldLayoutChg>
        <pc:sldLayoutChg chg="del">
          <pc:chgData name="Laura Molla" userId="ea42973062b3b600" providerId="LiveId" clId="{368F12F4-B55D-4A32-9152-A1BBD024DD90}" dt="2023-07-11T09:00:07.526" v="3" actId="47"/>
          <pc:sldLayoutMkLst>
            <pc:docMk/>
            <pc:sldMasterMk cId="3379227553" sldId="2147483664"/>
            <pc:sldLayoutMk cId="1683802280" sldId="2147483674"/>
          </pc:sldLayoutMkLst>
        </pc:sldLayoutChg>
        <pc:sldLayoutChg chg="del">
          <pc:chgData name="Laura Molla" userId="ea42973062b3b600" providerId="LiveId" clId="{368F12F4-B55D-4A32-9152-A1BBD024DD90}" dt="2023-07-11T09:00:07.526" v="3" actId="47"/>
          <pc:sldLayoutMkLst>
            <pc:docMk/>
            <pc:sldMasterMk cId="3379227553" sldId="2147483664"/>
            <pc:sldLayoutMk cId="1149166681" sldId="214748367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A8747-9522-42C4-BC43-0FB3FD8B8B2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1260190-5983-43A9-8C7F-8C8B0199B6F8}">
      <dgm:prSet/>
      <dgm:spPr/>
      <dgm:t>
        <a:bodyPr/>
        <a:lstStyle/>
        <a:p>
          <a:pPr algn="just">
            <a:spcBef>
              <a:spcPts val="600"/>
            </a:spcBef>
          </a:pPr>
          <a:r>
            <a:rPr lang="it-IT" dirty="0">
              <a:solidFill>
                <a:schemeClr val="accent6"/>
              </a:solidFill>
              <a:latin typeface="Montserrat" pitchFamily="2" charset="77"/>
            </a:rPr>
            <a:t>È evidente che la disposizione impedisce la conclusione del procedimento e dunque fa sì che omissioni / ritardi di attività estranee alla responsabilità della P.A., quale è appunto il pagamento del professionista,  comportino il realizzarsi di </a:t>
          </a:r>
          <a:r>
            <a:rPr lang="it-IT" b="1" dirty="0">
              <a:solidFill>
                <a:schemeClr val="accent6"/>
              </a:solidFill>
              <a:latin typeface="Montserrat" pitchFamily="2" charset="77"/>
            </a:rPr>
            <a:t>arretrati, di cui la stessa è chiamata a rispondere.</a:t>
          </a:r>
          <a:endParaRPr lang="en-US" dirty="0">
            <a:solidFill>
              <a:schemeClr val="accent6"/>
            </a:solidFill>
            <a:latin typeface="Montserrat" pitchFamily="2" charset="77"/>
          </a:endParaRPr>
        </a:p>
      </dgm:t>
    </dgm:pt>
    <dgm:pt modelId="{1AF8D56E-3FA0-4F52-B4AE-1AE4ADC0FC0F}" type="parTrans" cxnId="{0CBE2261-B99B-41F0-B579-72851A4A38D7}">
      <dgm:prSet/>
      <dgm:spPr/>
      <dgm:t>
        <a:bodyPr/>
        <a:lstStyle/>
        <a:p>
          <a:pPr algn="just"/>
          <a:endParaRPr lang="en-US"/>
        </a:p>
      </dgm:t>
    </dgm:pt>
    <dgm:pt modelId="{15AC52AA-1110-4A1B-926B-AA91A3EE84B3}" type="sibTrans" cxnId="{0CBE2261-B99B-41F0-B579-72851A4A38D7}">
      <dgm:prSet/>
      <dgm:spPr/>
      <dgm:t>
        <a:bodyPr/>
        <a:lstStyle/>
        <a:p>
          <a:pPr algn="just"/>
          <a:endParaRPr lang="en-US"/>
        </a:p>
      </dgm:t>
    </dgm:pt>
    <dgm:pt modelId="{452415B4-66F7-4E82-ADD6-E247EA4DB93B}">
      <dgm:prSet/>
      <dgm:spPr/>
      <dgm:t>
        <a:bodyPr/>
        <a:lstStyle/>
        <a:p>
          <a:pPr algn="just">
            <a:spcAft>
              <a:spcPts val="0"/>
            </a:spcAft>
          </a:pPr>
          <a:r>
            <a:rPr lang="it-IT" b="0" i="0" dirty="0">
              <a:solidFill>
                <a:schemeClr val="accent6"/>
              </a:solidFill>
              <a:latin typeface="Montserrat Medium" pitchFamily="2" charset="77"/>
            </a:rPr>
            <a:t>Tra l’altro è difficile sostenere che sia una norma fondata sul perseguimento del pubblico interesse, per cui, a ben vedere, potrebbe esser censurabile, non potendo la P.A. ingerirsi cosi pesantemente nei rapporti contrattuali tra privati.</a:t>
          </a:r>
          <a:endParaRPr lang="en-US" b="0" i="0" dirty="0">
            <a:solidFill>
              <a:schemeClr val="accent6"/>
            </a:solidFill>
            <a:latin typeface="Montserrat Medium" pitchFamily="2" charset="77"/>
          </a:endParaRPr>
        </a:p>
      </dgm:t>
    </dgm:pt>
    <dgm:pt modelId="{1DE17F73-9911-4DB7-ABC8-77CD0AAC89A1}" type="parTrans" cxnId="{CA5EC564-A9F7-4461-AB78-D431CCAFC986}">
      <dgm:prSet/>
      <dgm:spPr/>
      <dgm:t>
        <a:bodyPr/>
        <a:lstStyle/>
        <a:p>
          <a:pPr algn="just"/>
          <a:endParaRPr lang="en-US"/>
        </a:p>
      </dgm:t>
    </dgm:pt>
    <dgm:pt modelId="{22F46564-0C52-468A-BD58-950E7477966F}" type="sibTrans" cxnId="{CA5EC564-A9F7-4461-AB78-D431CCAFC986}">
      <dgm:prSet/>
      <dgm:spPr/>
      <dgm:t>
        <a:bodyPr/>
        <a:lstStyle/>
        <a:p>
          <a:pPr algn="just"/>
          <a:endParaRPr lang="en-US"/>
        </a:p>
      </dgm:t>
    </dgm:pt>
    <dgm:pt modelId="{6F4CF19A-0A92-FB49-997D-27BD7D7EC67F}" type="pres">
      <dgm:prSet presAssocID="{953A8747-9522-42C4-BC43-0FB3FD8B8B2D}" presName="vert0" presStyleCnt="0">
        <dgm:presLayoutVars>
          <dgm:dir/>
          <dgm:animOne val="branch"/>
          <dgm:animLvl val="lvl"/>
        </dgm:presLayoutVars>
      </dgm:prSet>
      <dgm:spPr/>
    </dgm:pt>
    <dgm:pt modelId="{2A1BA725-0EE5-4D45-9C14-B0A361EBA54D}" type="pres">
      <dgm:prSet presAssocID="{41260190-5983-43A9-8C7F-8C8B0199B6F8}" presName="thickLine" presStyleLbl="alignNode1" presStyleIdx="0" presStyleCnt="2"/>
      <dgm:spPr/>
    </dgm:pt>
    <dgm:pt modelId="{28BC5065-F24D-5640-9A27-98EDDD1EF208}" type="pres">
      <dgm:prSet presAssocID="{41260190-5983-43A9-8C7F-8C8B0199B6F8}" presName="horz1" presStyleCnt="0"/>
      <dgm:spPr/>
    </dgm:pt>
    <dgm:pt modelId="{13E97650-33DD-C244-8BB2-A4057220A5A8}" type="pres">
      <dgm:prSet presAssocID="{41260190-5983-43A9-8C7F-8C8B0199B6F8}" presName="tx1" presStyleLbl="revTx" presStyleIdx="0" presStyleCnt="2"/>
      <dgm:spPr/>
    </dgm:pt>
    <dgm:pt modelId="{7D158650-5E24-8D44-B012-44E22E82C3D3}" type="pres">
      <dgm:prSet presAssocID="{41260190-5983-43A9-8C7F-8C8B0199B6F8}" presName="vert1" presStyleCnt="0"/>
      <dgm:spPr/>
    </dgm:pt>
    <dgm:pt modelId="{C7A64E61-6B01-6A4D-8B6C-AB4979EE9CD4}" type="pres">
      <dgm:prSet presAssocID="{452415B4-66F7-4E82-ADD6-E247EA4DB93B}" presName="thickLine" presStyleLbl="alignNode1" presStyleIdx="1" presStyleCnt="2"/>
      <dgm:spPr>
        <a:ln>
          <a:solidFill>
            <a:srgbClr val="F8B200"/>
          </a:solidFill>
        </a:ln>
      </dgm:spPr>
    </dgm:pt>
    <dgm:pt modelId="{EFBC1F5D-81F3-4A43-A968-8CD3415E3CFD}" type="pres">
      <dgm:prSet presAssocID="{452415B4-66F7-4E82-ADD6-E247EA4DB93B}" presName="horz1" presStyleCnt="0"/>
      <dgm:spPr/>
    </dgm:pt>
    <dgm:pt modelId="{6B07A44E-C636-904B-8033-1134349CA814}" type="pres">
      <dgm:prSet presAssocID="{452415B4-66F7-4E82-ADD6-E247EA4DB93B}" presName="tx1" presStyleLbl="revTx" presStyleIdx="1" presStyleCnt="2"/>
      <dgm:spPr/>
    </dgm:pt>
    <dgm:pt modelId="{0EDAAF83-E42A-D343-B436-0C3EAF655792}" type="pres">
      <dgm:prSet presAssocID="{452415B4-66F7-4E82-ADD6-E247EA4DB93B}" presName="vert1" presStyleCnt="0"/>
      <dgm:spPr/>
    </dgm:pt>
  </dgm:ptLst>
  <dgm:cxnLst>
    <dgm:cxn modelId="{88301C3D-84D6-5F43-BC1C-C538AB8A6D0A}" type="presOf" srcId="{452415B4-66F7-4E82-ADD6-E247EA4DB93B}" destId="{6B07A44E-C636-904B-8033-1134349CA814}" srcOrd="0" destOrd="0" presId="urn:microsoft.com/office/officeart/2008/layout/LinedList"/>
    <dgm:cxn modelId="{0CBE2261-B99B-41F0-B579-72851A4A38D7}" srcId="{953A8747-9522-42C4-BC43-0FB3FD8B8B2D}" destId="{41260190-5983-43A9-8C7F-8C8B0199B6F8}" srcOrd="0" destOrd="0" parTransId="{1AF8D56E-3FA0-4F52-B4AE-1AE4ADC0FC0F}" sibTransId="{15AC52AA-1110-4A1B-926B-AA91A3EE84B3}"/>
    <dgm:cxn modelId="{CA5EC564-A9F7-4461-AB78-D431CCAFC986}" srcId="{953A8747-9522-42C4-BC43-0FB3FD8B8B2D}" destId="{452415B4-66F7-4E82-ADD6-E247EA4DB93B}" srcOrd="1" destOrd="0" parTransId="{1DE17F73-9911-4DB7-ABC8-77CD0AAC89A1}" sibTransId="{22F46564-0C52-468A-BD58-950E7477966F}"/>
    <dgm:cxn modelId="{8C026E97-521F-7A4A-AA76-A71E18947CA3}" type="presOf" srcId="{41260190-5983-43A9-8C7F-8C8B0199B6F8}" destId="{13E97650-33DD-C244-8BB2-A4057220A5A8}" srcOrd="0" destOrd="0" presId="urn:microsoft.com/office/officeart/2008/layout/LinedList"/>
    <dgm:cxn modelId="{EAF924D9-DB9F-0847-8212-00730024203E}" type="presOf" srcId="{953A8747-9522-42C4-BC43-0FB3FD8B8B2D}" destId="{6F4CF19A-0A92-FB49-997D-27BD7D7EC67F}" srcOrd="0" destOrd="0" presId="urn:microsoft.com/office/officeart/2008/layout/LinedList"/>
    <dgm:cxn modelId="{72B189F3-A5AB-7946-B435-BE3658855B30}" type="presParOf" srcId="{6F4CF19A-0A92-FB49-997D-27BD7D7EC67F}" destId="{2A1BA725-0EE5-4D45-9C14-B0A361EBA54D}" srcOrd="0" destOrd="0" presId="urn:microsoft.com/office/officeart/2008/layout/LinedList"/>
    <dgm:cxn modelId="{5D49A47B-088C-A040-8253-0F1DAF911660}" type="presParOf" srcId="{6F4CF19A-0A92-FB49-997D-27BD7D7EC67F}" destId="{28BC5065-F24D-5640-9A27-98EDDD1EF208}" srcOrd="1" destOrd="0" presId="urn:microsoft.com/office/officeart/2008/layout/LinedList"/>
    <dgm:cxn modelId="{0699E64C-0DFA-3743-AF8B-A1FF93B326B2}" type="presParOf" srcId="{28BC5065-F24D-5640-9A27-98EDDD1EF208}" destId="{13E97650-33DD-C244-8BB2-A4057220A5A8}" srcOrd="0" destOrd="0" presId="urn:microsoft.com/office/officeart/2008/layout/LinedList"/>
    <dgm:cxn modelId="{202A4B3B-5127-1847-825D-D383A4AE087C}" type="presParOf" srcId="{28BC5065-F24D-5640-9A27-98EDDD1EF208}" destId="{7D158650-5E24-8D44-B012-44E22E82C3D3}" srcOrd="1" destOrd="0" presId="urn:microsoft.com/office/officeart/2008/layout/LinedList"/>
    <dgm:cxn modelId="{3DB3C675-9930-1C4F-A3E0-DC00D6574804}" type="presParOf" srcId="{6F4CF19A-0A92-FB49-997D-27BD7D7EC67F}" destId="{C7A64E61-6B01-6A4D-8B6C-AB4979EE9CD4}" srcOrd="2" destOrd="0" presId="urn:microsoft.com/office/officeart/2008/layout/LinedList"/>
    <dgm:cxn modelId="{923722D8-4B9B-2F4F-92AC-6873D3AD1185}" type="presParOf" srcId="{6F4CF19A-0A92-FB49-997D-27BD7D7EC67F}" destId="{EFBC1F5D-81F3-4A43-A968-8CD3415E3CFD}" srcOrd="3" destOrd="0" presId="urn:microsoft.com/office/officeart/2008/layout/LinedList"/>
    <dgm:cxn modelId="{9A5DDB53-D1A0-AE4A-B25C-776688377062}" type="presParOf" srcId="{EFBC1F5D-81F3-4A43-A968-8CD3415E3CFD}" destId="{6B07A44E-C636-904B-8033-1134349CA814}" srcOrd="0" destOrd="0" presId="urn:microsoft.com/office/officeart/2008/layout/LinedList"/>
    <dgm:cxn modelId="{D08F321D-F49C-8D41-9233-5B50571CCEA6}" type="presParOf" srcId="{EFBC1F5D-81F3-4A43-A968-8CD3415E3CFD}" destId="{0EDAAF83-E42A-D343-B436-0C3EAF6557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115B45-2329-4D23-A229-14B8BBA1CFEB}"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F308BEC0-071C-477F-AE9F-2313E3D2CE73}">
      <dgm:prSet custT="1"/>
      <dgm:spPr/>
      <dgm:t>
        <a:bodyPr/>
        <a:lstStyle/>
        <a:p>
          <a:pPr algn="just"/>
          <a:r>
            <a:rPr lang="it-IT" sz="1200" dirty="0">
              <a:solidFill>
                <a:schemeClr val="accent6"/>
              </a:solidFill>
              <a:latin typeface="Montserrat" pitchFamily="2" charset="77"/>
            </a:rPr>
            <a:t>Con Deliberazione 12 aprile 2013, n. 629 la Giunta Regionale ha approvato il regolamento edilizio tipo, che non contiene alcun riferimento al previo pagamento degli oneri concessori.</a:t>
          </a:r>
          <a:endParaRPr lang="en-US" sz="1200" dirty="0">
            <a:solidFill>
              <a:schemeClr val="accent6"/>
            </a:solidFill>
            <a:latin typeface="Montserrat" pitchFamily="2" charset="77"/>
          </a:endParaRPr>
        </a:p>
      </dgm:t>
    </dgm:pt>
    <dgm:pt modelId="{FAF7480B-7228-4210-AD68-E1FFCABC5B7D}" type="parTrans" cxnId="{0E9C7255-AB7F-4FF5-8800-4AA06717635F}">
      <dgm:prSet/>
      <dgm:spPr/>
      <dgm:t>
        <a:bodyPr/>
        <a:lstStyle/>
        <a:p>
          <a:pPr algn="just"/>
          <a:endParaRPr lang="en-US" sz="1800">
            <a:solidFill>
              <a:schemeClr val="accent6"/>
            </a:solidFill>
            <a:latin typeface="Montserrat" pitchFamily="2" charset="77"/>
          </a:endParaRPr>
        </a:p>
      </dgm:t>
    </dgm:pt>
    <dgm:pt modelId="{1BC55424-5E5A-437B-8367-FFD6ADA28565}" type="sibTrans" cxnId="{0E9C7255-AB7F-4FF5-8800-4AA06717635F}">
      <dgm:prSet/>
      <dgm:spPr/>
      <dgm:t>
        <a:bodyPr/>
        <a:lstStyle/>
        <a:p>
          <a:pPr algn="just"/>
          <a:endParaRPr lang="en-US" sz="1800">
            <a:solidFill>
              <a:schemeClr val="accent6"/>
            </a:solidFill>
            <a:latin typeface="Montserrat" pitchFamily="2" charset="77"/>
          </a:endParaRPr>
        </a:p>
      </dgm:t>
    </dgm:pt>
    <dgm:pt modelId="{D26CEC7C-0633-45DC-8C8A-EFFC087434A7}">
      <dgm:prSet custT="1"/>
      <dgm:spPr/>
      <dgm:t>
        <a:bodyPr/>
        <a:lstStyle/>
        <a:p>
          <a:pPr algn="just"/>
          <a:r>
            <a:rPr lang="it-IT" sz="1200" dirty="0">
              <a:solidFill>
                <a:schemeClr val="accent6"/>
              </a:solidFill>
              <a:latin typeface="Montserrat" pitchFamily="2" charset="77"/>
            </a:rPr>
            <a:t>L’esame di alcuni regolamenti comunali ha invece evidenziato disposizioni di tale contenuto.</a:t>
          </a:r>
          <a:endParaRPr lang="en-US" sz="1200" dirty="0">
            <a:solidFill>
              <a:schemeClr val="accent6"/>
            </a:solidFill>
            <a:latin typeface="Montserrat" pitchFamily="2" charset="77"/>
          </a:endParaRPr>
        </a:p>
      </dgm:t>
    </dgm:pt>
    <dgm:pt modelId="{85C4DAF7-6F66-48A1-98D7-09E7E6762D96}" type="parTrans" cxnId="{F5B22B51-159E-4144-9CCE-6321A159EE66}">
      <dgm:prSet/>
      <dgm:spPr/>
      <dgm:t>
        <a:bodyPr/>
        <a:lstStyle/>
        <a:p>
          <a:pPr algn="just"/>
          <a:endParaRPr lang="en-US" sz="1800">
            <a:solidFill>
              <a:schemeClr val="accent6"/>
            </a:solidFill>
            <a:latin typeface="Montserrat" pitchFamily="2" charset="77"/>
          </a:endParaRPr>
        </a:p>
      </dgm:t>
    </dgm:pt>
    <dgm:pt modelId="{FE613BDE-0305-47F7-915C-080220E6ED2B}" type="sibTrans" cxnId="{F5B22B51-159E-4144-9CCE-6321A159EE66}">
      <dgm:prSet/>
      <dgm:spPr/>
      <dgm:t>
        <a:bodyPr/>
        <a:lstStyle/>
        <a:p>
          <a:pPr algn="just"/>
          <a:endParaRPr lang="en-US" sz="1800">
            <a:solidFill>
              <a:schemeClr val="accent6"/>
            </a:solidFill>
            <a:latin typeface="Montserrat" pitchFamily="2" charset="77"/>
          </a:endParaRPr>
        </a:p>
      </dgm:t>
    </dgm:pt>
    <dgm:pt modelId="{EC5805B9-4836-45BF-BDFE-50801F4CDDC2}">
      <dgm:prSet custT="1"/>
      <dgm:spPr/>
      <dgm:t>
        <a:bodyPr/>
        <a:lstStyle/>
        <a:p>
          <a:pPr algn="just"/>
          <a:r>
            <a:rPr lang="it-IT" sz="1200" dirty="0">
              <a:solidFill>
                <a:schemeClr val="accent6"/>
              </a:solidFill>
              <a:latin typeface="Montserrat" pitchFamily="2" charset="77"/>
            </a:rPr>
            <a:t>Ad esempio un Comune (Cogne) prevede che il titolo edilizio sia rilasciato solo dopo il pagamento degli oneri concessori e che se ciò non avviene entro 60 giorni. dalla data di richiesta del versamento dei contributi la domanda si intende rinunciata con onere di nuova presentazione. Similmente altro Comune  (Emarese) prevede che venga comunicato il parere favorevole e che entro 90 debba esser fatto il pagamento: in difetto la domanda si intende rinunciata e la pratica viene archiviata.</a:t>
          </a:r>
          <a:endParaRPr lang="en-US" sz="1200" dirty="0">
            <a:solidFill>
              <a:schemeClr val="accent6"/>
            </a:solidFill>
            <a:latin typeface="Montserrat" pitchFamily="2" charset="77"/>
          </a:endParaRPr>
        </a:p>
      </dgm:t>
    </dgm:pt>
    <dgm:pt modelId="{23243781-31E1-4CBC-A9E2-DD4E449F0A43}" type="parTrans" cxnId="{E37ED66C-8209-4552-B729-55B1343AD085}">
      <dgm:prSet/>
      <dgm:spPr/>
      <dgm:t>
        <a:bodyPr/>
        <a:lstStyle/>
        <a:p>
          <a:pPr algn="just"/>
          <a:endParaRPr lang="en-US" sz="1800">
            <a:solidFill>
              <a:schemeClr val="accent6"/>
            </a:solidFill>
            <a:latin typeface="Montserrat" pitchFamily="2" charset="77"/>
          </a:endParaRPr>
        </a:p>
      </dgm:t>
    </dgm:pt>
    <dgm:pt modelId="{86214D55-1F11-4570-92CE-A15B041328EB}" type="sibTrans" cxnId="{E37ED66C-8209-4552-B729-55B1343AD085}">
      <dgm:prSet/>
      <dgm:spPr/>
      <dgm:t>
        <a:bodyPr/>
        <a:lstStyle/>
        <a:p>
          <a:pPr algn="just"/>
          <a:endParaRPr lang="en-US" sz="1800">
            <a:solidFill>
              <a:schemeClr val="accent6"/>
            </a:solidFill>
            <a:latin typeface="Montserrat" pitchFamily="2" charset="77"/>
          </a:endParaRPr>
        </a:p>
      </dgm:t>
    </dgm:pt>
    <dgm:pt modelId="{77751804-00D1-434B-B9ED-5FA9EB604000}" type="pres">
      <dgm:prSet presAssocID="{A9115B45-2329-4D23-A229-14B8BBA1CFEB}" presName="vert0" presStyleCnt="0">
        <dgm:presLayoutVars>
          <dgm:dir/>
          <dgm:animOne val="branch"/>
          <dgm:animLvl val="lvl"/>
        </dgm:presLayoutVars>
      </dgm:prSet>
      <dgm:spPr/>
    </dgm:pt>
    <dgm:pt modelId="{0E50EA4B-4D52-B74C-B6A9-963EE62B1A03}" type="pres">
      <dgm:prSet presAssocID="{F308BEC0-071C-477F-AE9F-2313E3D2CE73}" presName="thickLine" presStyleLbl="alignNode1" presStyleIdx="0" presStyleCnt="3"/>
      <dgm:spPr>
        <a:ln>
          <a:solidFill>
            <a:srgbClr val="F8B200"/>
          </a:solidFill>
        </a:ln>
      </dgm:spPr>
    </dgm:pt>
    <dgm:pt modelId="{D97AA443-8047-BC4E-91E4-DF60DFE5BC07}" type="pres">
      <dgm:prSet presAssocID="{F308BEC0-071C-477F-AE9F-2313E3D2CE73}" presName="horz1" presStyleCnt="0"/>
      <dgm:spPr/>
    </dgm:pt>
    <dgm:pt modelId="{55076209-128A-8B44-8BC1-870E1A28D693}" type="pres">
      <dgm:prSet presAssocID="{F308BEC0-071C-477F-AE9F-2313E3D2CE73}" presName="tx1" presStyleLbl="revTx" presStyleIdx="0" presStyleCnt="3" custScaleY="56687" custLinFactNeighborY="5744"/>
      <dgm:spPr/>
    </dgm:pt>
    <dgm:pt modelId="{2A961A28-2778-E547-BEA3-E35F667370EC}" type="pres">
      <dgm:prSet presAssocID="{F308BEC0-071C-477F-AE9F-2313E3D2CE73}" presName="vert1" presStyleCnt="0"/>
      <dgm:spPr/>
    </dgm:pt>
    <dgm:pt modelId="{1158409B-4B6D-694B-8D1E-5874F49EB37E}" type="pres">
      <dgm:prSet presAssocID="{D26CEC7C-0633-45DC-8C8A-EFFC087434A7}" presName="thickLine" presStyleLbl="alignNode1" presStyleIdx="1" presStyleCnt="3"/>
      <dgm:spPr>
        <a:ln>
          <a:solidFill>
            <a:srgbClr val="F8B200"/>
          </a:solidFill>
        </a:ln>
      </dgm:spPr>
    </dgm:pt>
    <dgm:pt modelId="{8E122F22-B725-0848-9AD9-F830D5FC456C}" type="pres">
      <dgm:prSet presAssocID="{D26CEC7C-0633-45DC-8C8A-EFFC087434A7}" presName="horz1" presStyleCnt="0"/>
      <dgm:spPr/>
    </dgm:pt>
    <dgm:pt modelId="{0AE603C4-F43F-2A45-9186-333F65CF4CDB}" type="pres">
      <dgm:prSet presAssocID="{D26CEC7C-0633-45DC-8C8A-EFFC087434A7}" presName="tx1" presStyleLbl="revTx" presStyleIdx="1" presStyleCnt="3" custScaleY="52495" custLinFactNeighborX="-608" custLinFactNeighborY="-1164"/>
      <dgm:spPr/>
    </dgm:pt>
    <dgm:pt modelId="{61163F6E-90AE-C941-8B33-A759B8A573E1}" type="pres">
      <dgm:prSet presAssocID="{D26CEC7C-0633-45DC-8C8A-EFFC087434A7}" presName="vert1" presStyleCnt="0"/>
      <dgm:spPr/>
    </dgm:pt>
    <dgm:pt modelId="{2437E853-FBD9-6F4F-A629-CEF4B02967D6}" type="pres">
      <dgm:prSet presAssocID="{EC5805B9-4836-45BF-BDFE-50801F4CDDC2}" presName="thickLine" presStyleLbl="alignNode1" presStyleIdx="2" presStyleCnt="3" custLinFactNeighborX="-152" custLinFactNeighborY="-12833"/>
      <dgm:spPr>
        <a:ln>
          <a:solidFill>
            <a:srgbClr val="F8B200"/>
          </a:solidFill>
        </a:ln>
      </dgm:spPr>
    </dgm:pt>
    <dgm:pt modelId="{8EC1C0B2-A3FB-6046-A877-2FCEF21A49CA}" type="pres">
      <dgm:prSet presAssocID="{EC5805B9-4836-45BF-BDFE-50801F4CDDC2}" presName="horz1" presStyleCnt="0"/>
      <dgm:spPr/>
    </dgm:pt>
    <dgm:pt modelId="{0E921CB2-3FED-BF46-A096-B7146510F676}" type="pres">
      <dgm:prSet presAssocID="{EC5805B9-4836-45BF-BDFE-50801F4CDDC2}" presName="tx1" presStyleLbl="revTx" presStyleIdx="2" presStyleCnt="3" custLinFactNeighborX="-760" custLinFactNeighborY="-12833"/>
      <dgm:spPr/>
    </dgm:pt>
    <dgm:pt modelId="{5C03FB9A-2889-7847-86A0-D9B0A72BA045}" type="pres">
      <dgm:prSet presAssocID="{EC5805B9-4836-45BF-BDFE-50801F4CDDC2}" presName="vert1" presStyleCnt="0"/>
      <dgm:spPr/>
    </dgm:pt>
  </dgm:ptLst>
  <dgm:cxnLst>
    <dgm:cxn modelId="{E37ED66C-8209-4552-B729-55B1343AD085}" srcId="{A9115B45-2329-4D23-A229-14B8BBA1CFEB}" destId="{EC5805B9-4836-45BF-BDFE-50801F4CDDC2}" srcOrd="2" destOrd="0" parTransId="{23243781-31E1-4CBC-A9E2-DD4E449F0A43}" sibTransId="{86214D55-1F11-4570-92CE-A15B041328EB}"/>
    <dgm:cxn modelId="{F5B22B51-159E-4144-9CCE-6321A159EE66}" srcId="{A9115B45-2329-4D23-A229-14B8BBA1CFEB}" destId="{D26CEC7C-0633-45DC-8C8A-EFFC087434A7}" srcOrd="1" destOrd="0" parTransId="{85C4DAF7-6F66-48A1-98D7-09E7E6762D96}" sibTransId="{FE613BDE-0305-47F7-915C-080220E6ED2B}"/>
    <dgm:cxn modelId="{0E9C7255-AB7F-4FF5-8800-4AA06717635F}" srcId="{A9115B45-2329-4D23-A229-14B8BBA1CFEB}" destId="{F308BEC0-071C-477F-AE9F-2313E3D2CE73}" srcOrd="0" destOrd="0" parTransId="{FAF7480B-7228-4210-AD68-E1FFCABC5B7D}" sibTransId="{1BC55424-5E5A-437B-8367-FFD6ADA28565}"/>
    <dgm:cxn modelId="{091429AF-6014-154C-88C0-6109370FEEA6}" type="presOf" srcId="{A9115B45-2329-4D23-A229-14B8BBA1CFEB}" destId="{77751804-00D1-434B-B9ED-5FA9EB604000}" srcOrd="0" destOrd="0" presId="urn:microsoft.com/office/officeart/2008/layout/LinedList"/>
    <dgm:cxn modelId="{4E2AC3C5-21AF-9A44-AF0C-93C382027AF0}" type="presOf" srcId="{EC5805B9-4836-45BF-BDFE-50801F4CDDC2}" destId="{0E921CB2-3FED-BF46-A096-B7146510F676}" srcOrd="0" destOrd="0" presId="urn:microsoft.com/office/officeart/2008/layout/LinedList"/>
    <dgm:cxn modelId="{03F10FCB-7D6B-1146-9899-C96F40B80C6F}" type="presOf" srcId="{D26CEC7C-0633-45DC-8C8A-EFFC087434A7}" destId="{0AE603C4-F43F-2A45-9186-333F65CF4CDB}" srcOrd="0" destOrd="0" presId="urn:microsoft.com/office/officeart/2008/layout/LinedList"/>
    <dgm:cxn modelId="{93A761F6-A99B-454E-AFC7-21B82A513E92}" type="presOf" srcId="{F308BEC0-071C-477F-AE9F-2313E3D2CE73}" destId="{55076209-128A-8B44-8BC1-870E1A28D693}" srcOrd="0" destOrd="0" presId="urn:microsoft.com/office/officeart/2008/layout/LinedList"/>
    <dgm:cxn modelId="{C08A17A1-287D-1742-9336-3CA69AE91040}" type="presParOf" srcId="{77751804-00D1-434B-B9ED-5FA9EB604000}" destId="{0E50EA4B-4D52-B74C-B6A9-963EE62B1A03}" srcOrd="0" destOrd="0" presId="urn:microsoft.com/office/officeart/2008/layout/LinedList"/>
    <dgm:cxn modelId="{915D936A-E206-BC42-A012-4C9EFE74896F}" type="presParOf" srcId="{77751804-00D1-434B-B9ED-5FA9EB604000}" destId="{D97AA443-8047-BC4E-91E4-DF60DFE5BC07}" srcOrd="1" destOrd="0" presId="urn:microsoft.com/office/officeart/2008/layout/LinedList"/>
    <dgm:cxn modelId="{49DB4FC2-C387-9246-8FE7-B85C2EC5EFAD}" type="presParOf" srcId="{D97AA443-8047-BC4E-91E4-DF60DFE5BC07}" destId="{55076209-128A-8B44-8BC1-870E1A28D693}" srcOrd="0" destOrd="0" presId="urn:microsoft.com/office/officeart/2008/layout/LinedList"/>
    <dgm:cxn modelId="{2E2B09C0-95C3-DB49-AD4B-FCFF7A8AC5A9}" type="presParOf" srcId="{D97AA443-8047-BC4E-91E4-DF60DFE5BC07}" destId="{2A961A28-2778-E547-BEA3-E35F667370EC}" srcOrd="1" destOrd="0" presId="urn:microsoft.com/office/officeart/2008/layout/LinedList"/>
    <dgm:cxn modelId="{0809A25D-CCD4-1648-8CED-CCB85368CDC6}" type="presParOf" srcId="{77751804-00D1-434B-B9ED-5FA9EB604000}" destId="{1158409B-4B6D-694B-8D1E-5874F49EB37E}" srcOrd="2" destOrd="0" presId="urn:microsoft.com/office/officeart/2008/layout/LinedList"/>
    <dgm:cxn modelId="{93DDC04C-8360-294F-9FCE-7FE25B9B84BD}" type="presParOf" srcId="{77751804-00D1-434B-B9ED-5FA9EB604000}" destId="{8E122F22-B725-0848-9AD9-F830D5FC456C}" srcOrd="3" destOrd="0" presId="urn:microsoft.com/office/officeart/2008/layout/LinedList"/>
    <dgm:cxn modelId="{460985F0-38E7-D148-81F0-F06C9D5D897D}" type="presParOf" srcId="{8E122F22-B725-0848-9AD9-F830D5FC456C}" destId="{0AE603C4-F43F-2A45-9186-333F65CF4CDB}" srcOrd="0" destOrd="0" presId="urn:microsoft.com/office/officeart/2008/layout/LinedList"/>
    <dgm:cxn modelId="{711385B3-94F1-844F-9F0A-6210C0764BD2}" type="presParOf" srcId="{8E122F22-B725-0848-9AD9-F830D5FC456C}" destId="{61163F6E-90AE-C941-8B33-A759B8A573E1}" srcOrd="1" destOrd="0" presId="urn:microsoft.com/office/officeart/2008/layout/LinedList"/>
    <dgm:cxn modelId="{78C631A1-7570-6C48-AFFC-E32F3F741589}" type="presParOf" srcId="{77751804-00D1-434B-B9ED-5FA9EB604000}" destId="{2437E853-FBD9-6F4F-A629-CEF4B02967D6}" srcOrd="4" destOrd="0" presId="urn:microsoft.com/office/officeart/2008/layout/LinedList"/>
    <dgm:cxn modelId="{936CE078-BE38-904F-AD9D-EBE2AC642261}" type="presParOf" srcId="{77751804-00D1-434B-B9ED-5FA9EB604000}" destId="{8EC1C0B2-A3FB-6046-A877-2FCEF21A49CA}" srcOrd="5" destOrd="0" presId="urn:microsoft.com/office/officeart/2008/layout/LinedList"/>
    <dgm:cxn modelId="{B7440205-226C-C242-9B82-A57404E7418F}" type="presParOf" srcId="{8EC1C0B2-A3FB-6046-A877-2FCEF21A49CA}" destId="{0E921CB2-3FED-BF46-A096-B7146510F676}" srcOrd="0" destOrd="0" presId="urn:microsoft.com/office/officeart/2008/layout/LinedList"/>
    <dgm:cxn modelId="{35CF8B39-38B6-D64E-8D54-A27FC896B09B}" type="presParOf" srcId="{8EC1C0B2-A3FB-6046-A877-2FCEF21A49CA}" destId="{5C03FB9A-2889-7847-86A0-D9B0A72BA0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BA725-0EE5-4D45-9C14-B0A361EBA54D}">
      <dsp:nvSpPr>
        <dsp:cNvPr id="0" name=""/>
        <dsp:cNvSpPr/>
      </dsp:nvSpPr>
      <dsp:spPr>
        <a:xfrm>
          <a:off x="0" y="0"/>
          <a:ext cx="581112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E97650-33DD-C244-8BB2-A4057220A5A8}">
      <dsp:nvSpPr>
        <dsp:cNvPr id="0" name=""/>
        <dsp:cNvSpPr/>
      </dsp:nvSpPr>
      <dsp:spPr>
        <a:xfrm>
          <a:off x="0" y="0"/>
          <a:ext cx="5811128" cy="2839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it-IT" sz="2100" kern="1200" dirty="0">
              <a:solidFill>
                <a:schemeClr val="accent6"/>
              </a:solidFill>
              <a:latin typeface="Montserrat" pitchFamily="2" charset="77"/>
            </a:rPr>
            <a:t>È evidente che la disposizione impedisce la conclusione del procedimento e dunque fa sì che omissioni / ritardi di attività estranee alla responsabilità della P.A., quale è appunto il pagamento del professionista,  comportino il realizzarsi di </a:t>
          </a:r>
          <a:r>
            <a:rPr lang="it-IT" sz="2100" b="1" kern="1200" dirty="0">
              <a:solidFill>
                <a:schemeClr val="accent6"/>
              </a:solidFill>
              <a:latin typeface="Montserrat" pitchFamily="2" charset="77"/>
            </a:rPr>
            <a:t>arretrati, di cui la stessa è chiamata a rispondere.</a:t>
          </a:r>
          <a:endParaRPr lang="en-US" sz="2100" kern="1200" dirty="0">
            <a:solidFill>
              <a:schemeClr val="accent6"/>
            </a:solidFill>
            <a:latin typeface="Montserrat" pitchFamily="2" charset="77"/>
          </a:endParaRPr>
        </a:p>
      </dsp:txBody>
      <dsp:txXfrm>
        <a:off x="0" y="0"/>
        <a:ext cx="5811128" cy="2839109"/>
      </dsp:txXfrm>
    </dsp:sp>
    <dsp:sp modelId="{C7A64E61-6B01-6A4D-8B6C-AB4979EE9CD4}">
      <dsp:nvSpPr>
        <dsp:cNvPr id="0" name=""/>
        <dsp:cNvSpPr/>
      </dsp:nvSpPr>
      <dsp:spPr>
        <a:xfrm>
          <a:off x="0" y="2839109"/>
          <a:ext cx="5811128" cy="0"/>
        </a:xfrm>
        <a:prstGeom prst="line">
          <a:avLst/>
        </a:prstGeom>
        <a:solidFill>
          <a:schemeClr val="accent2">
            <a:hueOff val="-9808844"/>
            <a:satOff val="36291"/>
            <a:lumOff val="-4512"/>
            <a:alphaOff val="0"/>
          </a:schemeClr>
        </a:solidFill>
        <a:ln w="25400" cap="flat" cmpd="sng" algn="ctr">
          <a:solidFill>
            <a:srgbClr val="F8B200"/>
          </a:solidFill>
          <a:prstDash val="solid"/>
        </a:ln>
        <a:effectLst/>
      </dsp:spPr>
      <dsp:style>
        <a:lnRef idx="2">
          <a:scrgbClr r="0" g="0" b="0"/>
        </a:lnRef>
        <a:fillRef idx="1">
          <a:scrgbClr r="0" g="0" b="0"/>
        </a:fillRef>
        <a:effectRef idx="0">
          <a:scrgbClr r="0" g="0" b="0"/>
        </a:effectRef>
        <a:fontRef idx="minor">
          <a:schemeClr val="lt1"/>
        </a:fontRef>
      </dsp:style>
    </dsp:sp>
    <dsp:sp modelId="{6B07A44E-C636-904B-8033-1134349CA814}">
      <dsp:nvSpPr>
        <dsp:cNvPr id="0" name=""/>
        <dsp:cNvSpPr/>
      </dsp:nvSpPr>
      <dsp:spPr>
        <a:xfrm>
          <a:off x="0" y="2839109"/>
          <a:ext cx="5811128" cy="2839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ts val="0"/>
            </a:spcAft>
            <a:buNone/>
          </a:pPr>
          <a:r>
            <a:rPr lang="it-IT" sz="2100" b="0" i="0" kern="1200" dirty="0">
              <a:solidFill>
                <a:schemeClr val="accent6"/>
              </a:solidFill>
              <a:latin typeface="Montserrat Medium" pitchFamily="2" charset="77"/>
            </a:rPr>
            <a:t>Tra l’altro è difficile sostenere che sia una norma fondata sul perseguimento del pubblico interesse, per cui, a ben vedere, potrebbe esser censurabile, non potendo la P.A. ingerirsi cosi pesantemente nei rapporti contrattuali tra privati.</a:t>
          </a:r>
          <a:endParaRPr lang="en-US" sz="2100" b="0" i="0" kern="1200" dirty="0">
            <a:solidFill>
              <a:schemeClr val="accent6"/>
            </a:solidFill>
            <a:latin typeface="Montserrat Medium" pitchFamily="2" charset="77"/>
          </a:endParaRPr>
        </a:p>
      </dsp:txBody>
      <dsp:txXfrm>
        <a:off x="0" y="2839109"/>
        <a:ext cx="5811128" cy="2839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0EA4B-4D52-B74C-B6A9-963EE62B1A03}">
      <dsp:nvSpPr>
        <dsp:cNvPr id="0" name=""/>
        <dsp:cNvSpPr/>
      </dsp:nvSpPr>
      <dsp:spPr>
        <a:xfrm>
          <a:off x="0" y="132"/>
          <a:ext cx="6263640" cy="0"/>
        </a:xfrm>
        <a:prstGeom prst="line">
          <a:avLst/>
        </a:prstGeom>
        <a:solidFill>
          <a:schemeClr val="accent6">
            <a:hueOff val="0"/>
            <a:satOff val="0"/>
            <a:lumOff val="0"/>
            <a:alphaOff val="0"/>
          </a:schemeClr>
        </a:solidFill>
        <a:ln w="25400" cap="flat" cmpd="sng" algn="ctr">
          <a:solidFill>
            <a:srgbClr val="F8B200"/>
          </a:solidFill>
          <a:prstDash val="solid"/>
        </a:ln>
        <a:effectLst/>
      </dsp:spPr>
      <dsp:style>
        <a:lnRef idx="2">
          <a:scrgbClr r="0" g="0" b="0"/>
        </a:lnRef>
        <a:fillRef idx="1">
          <a:scrgbClr r="0" g="0" b="0"/>
        </a:fillRef>
        <a:effectRef idx="0">
          <a:scrgbClr r="0" g="0" b="0"/>
        </a:effectRef>
        <a:fontRef idx="minor">
          <a:schemeClr val="lt1"/>
        </a:fontRef>
      </dsp:style>
    </dsp:sp>
    <dsp:sp modelId="{55076209-128A-8B44-8BC1-870E1A28D693}">
      <dsp:nvSpPr>
        <dsp:cNvPr id="0" name=""/>
        <dsp:cNvSpPr/>
      </dsp:nvSpPr>
      <dsp:spPr>
        <a:xfrm>
          <a:off x="0" y="137661"/>
          <a:ext cx="6263640" cy="1357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it-IT" sz="1200" kern="1200" dirty="0">
              <a:solidFill>
                <a:schemeClr val="accent6"/>
              </a:solidFill>
              <a:latin typeface="Montserrat" pitchFamily="2" charset="77"/>
            </a:rPr>
            <a:t>Con Deliberazione 12 aprile 2013, n. 629 la Giunta Regionale ha approvato il regolamento edilizio tipo, che non contiene alcun riferimento al previo pagamento degli oneri concessori.</a:t>
          </a:r>
          <a:endParaRPr lang="en-US" sz="1200" kern="1200" dirty="0">
            <a:solidFill>
              <a:schemeClr val="accent6"/>
            </a:solidFill>
            <a:latin typeface="Montserrat" pitchFamily="2" charset="77"/>
          </a:endParaRPr>
        </a:p>
      </dsp:txBody>
      <dsp:txXfrm>
        <a:off x="0" y="137661"/>
        <a:ext cx="6263640" cy="1357260"/>
      </dsp:txXfrm>
    </dsp:sp>
    <dsp:sp modelId="{1158409B-4B6D-694B-8D1E-5874F49EB37E}">
      <dsp:nvSpPr>
        <dsp:cNvPr id="0" name=""/>
        <dsp:cNvSpPr/>
      </dsp:nvSpPr>
      <dsp:spPr>
        <a:xfrm>
          <a:off x="0" y="1357392"/>
          <a:ext cx="6263640" cy="0"/>
        </a:xfrm>
        <a:prstGeom prst="line">
          <a:avLst/>
        </a:prstGeom>
        <a:solidFill>
          <a:schemeClr val="accent6">
            <a:hueOff val="0"/>
            <a:satOff val="0"/>
            <a:lumOff val="0"/>
            <a:alphaOff val="0"/>
          </a:schemeClr>
        </a:solidFill>
        <a:ln w="25400" cap="flat" cmpd="sng" algn="ctr">
          <a:solidFill>
            <a:srgbClr val="F8B200"/>
          </a:solidFill>
          <a:prstDash val="solid"/>
        </a:ln>
        <a:effectLst/>
      </dsp:spPr>
      <dsp:style>
        <a:lnRef idx="2">
          <a:scrgbClr r="0" g="0" b="0"/>
        </a:lnRef>
        <a:fillRef idx="1">
          <a:scrgbClr r="0" g="0" b="0"/>
        </a:fillRef>
        <a:effectRef idx="0">
          <a:scrgbClr r="0" g="0" b="0"/>
        </a:effectRef>
        <a:fontRef idx="minor">
          <a:schemeClr val="lt1"/>
        </a:fontRef>
      </dsp:style>
    </dsp:sp>
    <dsp:sp modelId="{0AE603C4-F43F-2A45-9186-333F65CF4CDB}">
      <dsp:nvSpPr>
        <dsp:cNvPr id="0" name=""/>
        <dsp:cNvSpPr/>
      </dsp:nvSpPr>
      <dsp:spPr>
        <a:xfrm>
          <a:off x="0" y="1329522"/>
          <a:ext cx="6263640" cy="125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it-IT" sz="1200" kern="1200" dirty="0">
              <a:solidFill>
                <a:schemeClr val="accent6"/>
              </a:solidFill>
              <a:latin typeface="Montserrat" pitchFamily="2" charset="77"/>
            </a:rPr>
            <a:t>L’esame di alcuni regolamenti comunali ha invece evidenziato disposizioni di tale contenuto.</a:t>
          </a:r>
          <a:endParaRPr lang="en-US" sz="1200" kern="1200" dirty="0">
            <a:solidFill>
              <a:schemeClr val="accent6"/>
            </a:solidFill>
            <a:latin typeface="Montserrat" pitchFamily="2" charset="77"/>
          </a:endParaRPr>
        </a:p>
      </dsp:txBody>
      <dsp:txXfrm>
        <a:off x="0" y="1329522"/>
        <a:ext cx="6263640" cy="1256890"/>
      </dsp:txXfrm>
    </dsp:sp>
    <dsp:sp modelId="{2437E853-FBD9-6F4F-A629-CEF4B02967D6}">
      <dsp:nvSpPr>
        <dsp:cNvPr id="0" name=""/>
        <dsp:cNvSpPr/>
      </dsp:nvSpPr>
      <dsp:spPr>
        <a:xfrm>
          <a:off x="0" y="2307021"/>
          <a:ext cx="6263640" cy="0"/>
        </a:xfrm>
        <a:prstGeom prst="line">
          <a:avLst/>
        </a:prstGeom>
        <a:solidFill>
          <a:schemeClr val="accent6">
            <a:hueOff val="0"/>
            <a:satOff val="0"/>
            <a:lumOff val="0"/>
            <a:alphaOff val="0"/>
          </a:schemeClr>
        </a:solidFill>
        <a:ln w="25400" cap="flat" cmpd="sng" algn="ctr">
          <a:solidFill>
            <a:srgbClr val="F8B200"/>
          </a:solidFill>
          <a:prstDash val="solid"/>
        </a:ln>
        <a:effectLst/>
      </dsp:spPr>
      <dsp:style>
        <a:lnRef idx="2">
          <a:scrgbClr r="0" g="0" b="0"/>
        </a:lnRef>
        <a:fillRef idx="1">
          <a:scrgbClr r="0" g="0" b="0"/>
        </a:fillRef>
        <a:effectRef idx="0">
          <a:scrgbClr r="0" g="0" b="0"/>
        </a:effectRef>
        <a:fontRef idx="minor">
          <a:schemeClr val="lt1"/>
        </a:fontRef>
      </dsp:style>
    </dsp:sp>
    <dsp:sp modelId="{0E921CB2-3FED-BF46-A096-B7146510F676}">
      <dsp:nvSpPr>
        <dsp:cNvPr id="0" name=""/>
        <dsp:cNvSpPr/>
      </dsp:nvSpPr>
      <dsp:spPr>
        <a:xfrm>
          <a:off x="0" y="2307021"/>
          <a:ext cx="6263640" cy="2394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just" defTabSz="533400">
            <a:lnSpc>
              <a:spcPct val="90000"/>
            </a:lnSpc>
            <a:spcBef>
              <a:spcPct val="0"/>
            </a:spcBef>
            <a:spcAft>
              <a:spcPct val="35000"/>
            </a:spcAft>
            <a:buNone/>
          </a:pPr>
          <a:r>
            <a:rPr lang="it-IT" sz="1200" kern="1200" dirty="0">
              <a:solidFill>
                <a:schemeClr val="accent6"/>
              </a:solidFill>
              <a:latin typeface="Montserrat" pitchFamily="2" charset="77"/>
            </a:rPr>
            <a:t>Ad esempio un Comune (Cogne) prevede che il titolo edilizio sia rilasciato solo dopo il pagamento degli oneri concessori e che se ciò non avviene entro 60 giorni. dalla data di richiesta del versamento dei contributi la domanda si intende rinunciata con onere di nuova presentazione. Similmente altro Comune  (Emarese) prevede che venga comunicato il parere favorevole e che entro 90 debba esser fatto il pagamento: in difetto la domanda si intende rinunciata e la pratica viene archiviata.</a:t>
          </a:r>
          <a:endParaRPr lang="en-US" sz="1200" kern="1200" dirty="0">
            <a:solidFill>
              <a:schemeClr val="accent6"/>
            </a:solidFill>
            <a:latin typeface="Montserrat" pitchFamily="2" charset="77"/>
          </a:endParaRPr>
        </a:p>
      </dsp:txBody>
      <dsp:txXfrm>
        <a:off x="0" y="2307021"/>
        <a:ext cx="6263640" cy="23943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2210E-709D-4FB3-B5F7-6D7D42E10675}"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F29C5-F919-428E-A0B1-28AD5927559F}" type="slidenum">
              <a:rPr lang="en-US" smtClean="0"/>
              <a:t>‹N›</a:t>
            </a:fld>
            <a:endParaRPr lang="en-US"/>
          </a:p>
        </p:txBody>
      </p:sp>
    </p:spTree>
    <p:extLst>
      <p:ext uri="{BB962C8B-B14F-4D97-AF65-F5344CB8AC3E}">
        <p14:creationId xmlns:p14="http://schemas.microsoft.com/office/powerpoint/2010/main" val="3503601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ADF29C5-F919-428E-A0B1-28AD5927559F}" type="slidenum">
              <a:rPr lang="en-US" smtClean="0"/>
              <a:t>4</a:t>
            </a:fld>
            <a:endParaRPr lang="en-US"/>
          </a:p>
        </p:txBody>
      </p:sp>
    </p:spTree>
    <p:extLst>
      <p:ext uri="{BB962C8B-B14F-4D97-AF65-F5344CB8AC3E}">
        <p14:creationId xmlns:p14="http://schemas.microsoft.com/office/powerpoint/2010/main" val="423159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272855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ADF29C5-F919-428E-A0B1-28AD5927559F}" type="slidenum">
              <a:rPr lang="en-US" smtClean="0"/>
              <a:t>6</a:t>
            </a:fld>
            <a:endParaRPr lang="en-US"/>
          </a:p>
        </p:txBody>
      </p:sp>
    </p:spTree>
    <p:extLst>
      <p:ext uri="{BB962C8B-B14F-4D97-AF65-F5344CB8AC3E}">
        <p14:creationId xmlns:p14="http://schemas.microsoft.com/office/powerpoint/2010/main" val="156594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ADF29C5-F919-428E-A0B1-28AD5927559F}" type="slidenum">
              <a:rPr lang="en-US" smtClean="0"/>
              <a:t>8</a:t>
            </a:fld>
            <a:endParaRPr lang="en-US"/>
          </a:p>
        </p:txBody>
      </p:sp>
    </p:spTree>
    <p:extLst>
      <p:ext uri="{BB962C8B-B14F-4D97-AF65-F5344CB8AC3E}">
        <p14:creationId xmlns:p14="http://schemas.microsoft.com/office/powerpoint/2010/main" val="169485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ADF29C5-F919-428E-A0B1-28AD5927559F}" type="slidenum">
              <a:rPr lang="en-US" smtClean="0"/>
              <a:t>12</a:t>
            </a:fld>
            <a:endParaRPr lang="en-US"/>
          </a:p>
        </p:txBody>
      </p:sp>
    </p:spTree>
    <p:extLst>
      <p:ext uri="{BB962C8B-B14F-4D97-AF65-F5344CB8AC3E}">
        <p14:creationId xmlns:p14="http://schemas.microsoft.com/office/powerpoint/2010/main" val="366489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240659F-B5D9-9346-B301-4E6449D267E0}" type="slidenum">
              <a:rPr kumimoji="0" lang="it-IT"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it-IT"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9446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8B85-88BB-9099-464F-69EADAA1E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06FDA-BE05-1A7A-FBD3-D9AD15CF06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F890A9-6024-1E99-41AB-DFBCC08A64E2}"/>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5" name="Footer Placeholder 4">
            <a:extLst>
              <a:ext uri="{FF2B5EF4-FFF2-40B4-BE49-F238E27FC236}">
                <a16:creationId xmlns:a16="http://schemas.microsoft.com/office/drawing/2014/main" id="{EF02416B-CD29-541D-CEC4-E9693EEFF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90DD32-6D6A-EEED-F592-F085D8315866}"/>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4136378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C3AEA-AD22-4C2B-AD06-A64378DB6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81BEC-11DB-D67E-5E9B-E00B1724E0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8544A4-2F7A-A420-572C-33B8E662E22A}"/>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5" name="Footer Placeholder 4">
            <a:extLst>
              <a:ext uri="{FF2B5EF4-FFF2-40B4-BE49-F238E27FC236}">
                <a16:creationId xmlns:a16="http://schemas.microsoft.com/office/drawing/2014/main" id="{320A60E2-4B02-A034-FB78-44E0D661C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1C461-FA20-0927-3FA4-663285F38189}"/>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128032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F277C-E7DE-5977-AB16-B2298EB97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CAD230-622E-6C2F-0998-AA75DA9AB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A11955-F9DA-7D01-8BB2-C544180431F4}"/>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5" name="Footer Placeholder 4">
            <a:extLst>
              <a:ext uri="{FF2B5EF4-FFF2-40B4-BE49-F238E27FC236}">
                <a16:creationId xmlns:a16="http://schemas.microsoft.com/office/drawing/2014/main" id="{ECEB7A06-18BD-0FC2-C1C4-5A285650B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ECDA5-B7D6-9FF2-44C2-22F57AB60066}"/>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2314284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632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Slide">
    <p:spTree>
      <p:nvGrpSpPr>
        <p:cNvPr id="1" name=""/>
        <p:cNvGrpSpPr/>
        <p:nvPr/>
      </p:nvGrpSpPr>
      <p:grpSpPr>
        <a:xfrm>
          <a:off x="0" y="0"/>
          <a:ext cx="0" cy="0"/>
          <a:chOff x="0" y="0"/>
          <a:chExt cx="0" cy="0"/>
        </a:xfrm>
      </p:grpSpPr>
      <p:sp>
        <p:nvSpPr>
          <p:cNvPr id="3" name="Picture Placeholder 51">
            <a:extLst>
              <a:ext uri="{FF2B5EF4-FFF2-40B4-BE49-F238E27FC236}">
                <a16:creationId xmlns:a16="http://schemas.microsoft.com/office/drawing/2014/main" id="{14D79A45-5D3B-FA9D-4832-F7801A038DE7}"/>
              </a:ext>
            </a:extLst>
          </p:cNvPr>
          <p:cNvSpPr>
            <a:spLocks noGrp="1"/>
          </p:cNvSpPr>
          <p:nvPr>
            <p:ph type="pic" sz="quarter" idx="28"/>
          </p:nvPr>
        </p:nvSpPr>
        <p:spPr>
          <a:xfrm>
            <a:off x="328647" y="0"/>
            <a:ext cx="3631935" cy="6858000"/>
          </a:xfrm>
          <a:custGeom>
            <a:avLst/>
            <a:gdLst>
              <a:gd name="connsiteX0" fmla="*/ 0 w 3839892"/>
              <a:gd name="connsiteY0" fmla="*/ 0 h 3839890"/>
              <a:gd name="connsiteX1" fmla="*/ 3839892 w 3839892"/>
              <a:gd name="connsiteY1" fmla="*/ 0 h 3839890"/>
              <a:gd name="connsiteX2" fmla="*/ 3839892 w 3839892"/>
              <a:gd name="connsiteY2" fmla="*/ 3839890 h 3839890"/>
              <a:gd name="connsiteX3" fmla="*/ 0 w 3839892"/>
              <a:gd name="connsiteY3" fmla="*/ 3839890 h 3839890"/>
            </a:gdLst>
            <a:ahLst/>
            <a:cxnLst>
              <a:cxn ang="0">
                <a:pos x="connsiteX0" y="connsiteY0"/>
              </a:cxn>
              <a:cxn ang="0">
                <a:pos x="connsiteX1" y="connsiteY1"/>
              </a:cxn>
              <a:cxn ang="0">
                <a:pos x="connsiteX2" y="connsiteY2"/>
              </a:cxn>
              <a:cxn ang="0">
                <a:pos x="connsiteX3" y="connsiteY3"/>
              </a:cxn>
            </a:cxnLst>
            <a:rect l="l" t="t" r="r" b="b"/>
            <a:pathLst>
              <a:path w="3839892" h="3839890">
                <a:moveTo>
                  <a:pt x="0" y="0"/>
                </a:moveTo>
                <a:lnTo>
                  <a:pt x="3839892" y="0"/>
                </a:lnTo>
                <a:lnTo>
                  <a:pt x="3839892" y="3839890"/>
                </a:lnTo>
                <a:lnTo>
                  <a:pt x="0" y="3839890"/>
                </a:lnTo>
                <a:close/>
              </a:path>
            </a:pathLst>
          </a:custGeom>
          <a:solidFill>
            <a:schemeClr val="bg2">
              <a:lumMod val="95000"/>
            </a:schemeClr>
          </a:solidFill>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96010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7459933" y="1"/>
            <a:ext cx="4731907" cy="3580663"/>
          </a:xfrm>
          <a:custGeom>
            <a:avLst/>
            <a:gdLst/>
            <a:ahLst/>
            <a:cxnLst/>
            <a:rect l="l" t="t" r="r" b="b"/>
            <a:pathLst>
              <a:path w="62221" h="47083" extrusionOk="0">
                <a:moveTo>
                  <a:pt x="0" y="0"/>
                </a:moveTo>
                <a:lnTo>
                  <a:pt x="0" y="47083"/>
                </a:lnTo>
                <a:cubicBezTo>
                  <a:pt x="9180" y="44165"/>
                  <a:pt x="17387" y="37934"/>
                  <a:pt x="22341" y="29605"/>
                </a:cubicBezTo>
                <a:cubicBezTo>
                  <a:pt x="25290" y="24651"/>
                  <a:pt x="27539" y="18663"/>
                  <a:pt x="32737" y="16110"/>
                </a:cubicBezTo>
                <a:cubicBezTo>
                  <a:pt x="34819" y="15105"/>
                  <a:pt x="37068" y="14805"/>
                  <a:pt x="39375" y="14805"/>
                </a:cubicBezTo>
                <a:cubicBezTo>
                  <a:pt x="41884" y="14805"/>
                  <a:pt x="44460" y="15160"/>
                  <a:pt x="46962" y="15350"/>
                </a:cubicBezTo>
                <a:cubicBezTo>
                  <a:pt x="47720" y="15413"/>
                  <a:pt x="48500" y="15449"/>
                  <a:pt x="49285" y="15449"/>
                </a:cubicBezTo>
                <a:cubicBezTo>
                  <a:pt x="53439" y="15449"/>
                  <a:pt x="57757" y="14443"/>
                  <a:pt x="60032" y="11095"/>
                </a:cubicBezTo>
                <a:cubicBezTo>
                  <a:pt x="62220" y="7842"/>
                  <a:pt x="61491" y="3374"/>
                  <a:pt x="592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rot="10800000">
            <a:off x="9322995" y="-788133"/>
            <a:ext cx="3300680" cy="3016248"/>
            <a:chOff x="7355300" y="3662050"/>
            <a:chExt cx="2475510" cy="2262186"/>
          </a:xfrm>
        </p:grpSpPr>
        <p:sp>
          <p:nvSpPr>
            <p:cNvPr id="11" name="Google Shape;11;p2"/>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flipH="1">
            <a:off x="21" y="3130033"/>
            <a:ext cx="4444980" cy="3716176"/>
          </a:xfrm>
          <a:custGeom>
            <a:avLst/>
            <a:gdLst/>
            <a:ahLst/>
            <a:cxnLst/>
            <a:rect l="l" t="t" r="r" b="b"/>
            <a:pathLst>
              <a:path w="50823" h="42490" extrusionOk="0">
                <a:moveTo>
                  <a:pt x="44933" y="0"/>
                </a:moveTo>
                <a:cubicBezTo>
                  <a:pt x="43015" y="0"/>
                  <a:pt x="41094" y="349"/>
                  <a:pt x="39302" y="1030"/>
                </a:cubicBezTo>
                <a:cubicBezTo>
                  <a:pt x="35108" y="2641"/>
                  <a:pt x="31703" y="5985"/>
                  <a:pt x="29728" y="9967"/>
                </a:cubicBezTo>
                <a:cubicBezTo>
                  <a:pt x="27813" y="13827"/>
                  <a:pt x="27053" y="18569"/>
                  <a:pt x="23801" y="21395"/>
                </a:cubicBezTo>
                <a:cubicBezTo>
                  <a:pt x="20609" y="24222"/>
                  <a:pt x="15898" y="24405"/>
                  <a:pt x="12159" y="26472"/>
                </a:cubicBezTo>
                <a:cubicBezTo>
                  <a:pt x="8025" y="28751"/>
                  <a:pt x="5442" y="33037"/>
                  <a:pt x="3101" y="37140"/>
                </a:cubicBezTo>
                <a:lnTo>
                  <a:pt x="1" y="42490"/>
                </a:lnTo>
                <a:lnTo>
                  <a:pt x="50822" y="42490"/>
                </a:lnTo>
                <a:lnTo>
                  <a:pt x="50822" y="1182"/>
                </a:lnTo>
                <a:cubicBezTo>
                  <a:pt x="48967" y="387"/>
                  <a:pt x="46952" y="0"/>
                  <a:pt x="449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rot="10800000" flipH="1">
            <a:off x="-757000" y="4794400"/>
            <a:ext cx="3300680" cy="3016248"/>
            <a:chOff x="7355300" y="3662050"/>
            <a:chExt cx="2475510" cy="2262186"/>
          </a:xfrm>
        </p:grpSpPr>
        <p:sp>
          <p:nvSpPr>
            <p:cNvPr id="17" name="Google Shape;17;p2"/>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2"/>
          <p:cNvSpPr txBox="1">
            <a:spLocks noGrp="1"/>
          </p:cNvSpPr>
          <p:nvPr>
            <p:ph type="ctrTitle"/>
          </p:nvPr>
        </p:nvSpPr>
        <p:spPr>
          <a:xfrm>
            <a:off x="1777200" y="1562700"/>
            <a:ext cx="8637600" cy="301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2" name="Google Shape;22;p2"/>
          <p:cNvSpPr txBox="1">
            <a:spLocks noGrp="1"/>
          </p:cNvSpPr>
          <p:nvPr>
            <p:ph type="subTitle" idx="1"/>
          </p:nvPr>
        </p:nvSpPr>
        <p:spPr>
          <a:xfrm>
            <a:off x="1777200" y="4579500"/>
            <a:ext cx="8637600" cy="615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2400">
                <a:solidFill>
                  <a:schemeClr val="accent6"/>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Tree>
    <p:extLst>
      <p:ext uri="{BB962C8B-B14F-4D97-AF65-F5344CB8AC3E}">
        <p14:creationId xmlns:p14="http://schemas.microsoft.com/office/powerpoint/2010/main" val="45343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3516856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6"/>
        <p:cNvGrpSpPr/>
        <p:nvPr/>
      </p:nvGrpSpPr>
      <p:grpSpPr>
        <a:xfrm>
          <a:off x="0" y="0"/>
          <a:ext cx="0" cy="0"/>
          <a:chOff x="0" y="0"/>
          <a:chExt cx="0" cy="0"/>
        </a:xfrm>
      </p:grpSpPr>
      <p:sp>
        <p:nvSpPr>
          <p:cNvPr id="517" name="Google Shape;517;p34"/>
          <p:cNvSpPr/>
          <p:nvPr/>
        </p:nvSpPr>
        <p:spPr>
          <a:xfrm flipH="1">
            <a:off x="7456151" y="1"/>
            <a:ext cx="4735848" cy="3583644"/>
          </a:xfrm>
          <a:custGeom>
            <a:avLst/>
            <a:gdLst/>
            <a:ahLst/>
            <a:cxnLst/>
            <a:rect l="l" t="t" r="r" b="b"/>
            <a:pathLst>
              <a:path w="62221" h="47083" extrusionOk="0">
                <a:moveTo>
                  <a:pt x="0" y="0"/>
                </a:moveTo>
                <a:lnTo>
                  <a:pt x="0" y="47083"/>
                </a:lnTo>
                <a:cubicBezTo>
                  <a:pt x="9180" y="44165"/>
                  <a:pt x="17387" y="37934"/>
                  <a:pt x="22341" y="29605"/>
                </a:cubicBezTo>
                <a:cubicBezTo>
                  <a:pt x="25290" y="24651"/>
                  <a:pt x="27539" y="18663"/>
                  <a:pt x="32737" y="16110"/>
                </a:cubicBezTo>
                <a:cubicBezTo>
                  <a:pt x="34819" y="15105"/>
                  <a:pt x="37068" y="14805"/>
                  <a:pt x="39375" y="14805"/>
                </a:cubicBezTo>
                <a:cubicBezTo>
                  <a:pt x="41884" y="14805"/>
                  <a:pt x="44460" y="15160"/>
                  <a:pt x="46962" y="15350"/>
                </a:cubicBezTo>
                <a:cubicBezTo>
                  <a:pt x="47720" y="15413"/>
                  <a:pt x="48500" y="15449"/>
                  <a:pt x="49285" y="15449"/>
                </a:cubicBezTo>
                <a:cubicBezTo>
                  <a:pt x="53439" y="15449"/>
                  <a:pt x="57757" y="14443"/>
                  <a:pt x="60032" y="11095"/>
                </a:cubicBezTo>
                <a:cubicBezTo>
                  <a:pt x="62220" y="7842"/>
                  <a:pt x="61491" y="3374"/>
                  <a:pt x="5927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34"/>
          <p:cNvSpPr/>
          <p:nvPr/>
        </p:nvSpPr>
        <p:spPr>
          <a:xfrm flipH="1">
            <a:off x="-8" y="2689872"/>
            <a:ext cx="4985567" cy="4168128"/>
          </a:xfrm>
          <a:custGeom>
            <a:avLst/>
            <a:gdLst/>
            <a:ahLst/>
            <a:cxnLst/>
            <a:rect l="l" t="t" r="r" b="b"/>
            <a:pathLst>
              <a:path w="50823" h="42490" extrusionOk="0">
                <a:moveTo>
                  <a:pt x="44933" y="0"/>
                </a:moveTo>
                <a:cubicBezTo>
                  <a:pt x="43015" y="0"/>
                  <a:pt x="41094" y="349"/>
                  <a:pt x="39302" y="1030"/>
                </a:cubicBezTo>
                <a:cubicBezTo>
                  <a:pt x="35108" y="2641"/>
                  <a:pt x="31703" y="5985"/>
                  <a:pt x="29728" y="9967"/>
                </a:cubicBezTo>
                <a:cubicBezTo>
                  <a:pt x="27813" y="13827"/>
                  <a:pt x="27053" y="18569"/>
                  <a:pt x="23801" y="21395"/>
                </a:cubicBezTo>
                <a:cubicBezTo>
                  <a:pt x="20609" y="24222"/>
                  <a:pt x="15898" y="24405"/>
                  <a:pt x="12159" y="26472"/>
                </a:cubicBezTo>
                <a:cubicBezTo>
                  <a:pt x="8025" y="28751"/>
                  <a:pt x="5442" y="33037"/>
                  <a:pt x="3101" y="37140"/>
                </a:cubicBezTo>
                <a:lnTo>
                  <a:pt x="1" y="42490"/>
                </a:lnTo>
                <a:lnTo>
                  <a:pt x="50822" y="42490"/>
                </a:lnTo>
                <a:lnTo>
                  <a:pt x="50822" y="1182"/>
                </a:lnTo>
                <a:cubicBezTo>
                  <a:pt x="48967" y="387"/>
                  <a:pt x="46952" y="0"/>
                  <a:pt x="449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9" name="Google Shape;519;p34"/>
          <p:cNvGrpSpPr/>
          <p:nvPr/>
        </p:nvGrpSpPr>
        <p:grpSpPr>
          <a:xfrm rot="10800000" flipH="1">
            <a:off x="-812800" y="4654567"/>
            <a:ext cx="3300680" cy="3016248"/>
            <a:chOff x="7355300" y="3662050"/>
            <a:chExt cx="2475510" cy="2262186"/>
          </a:xfrm>
        </p:grpSpPr>
        <p:sp>
          <p:nvSpPr>
            <p:cNvPr id="520" name="Google Shape;520;p34"/>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4"/>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4"/>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4"/>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4" name="Google Shape;524;p34"/>
          <p:cNvGrpSpPr/>
          <p:nvPr/>
        </p:nvGrpSpPr>
        <p:grpSpPr>
          <a:xfrm>
            <a:off x="9602528" y="-609600"/>
            <a:ext cx="3300680" cy="3016248"/>
            <a:chOff x="7355300" y="3662050"/>
            <a:chExt cx="2475510" cy="2262186"/>
          </a:xfrm>
        </p:grpSpPr>
        <p:sp>
          <p:nvSpPr>
            <p:cNvPr id="525" name="Google Shape;525;p34"/>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4"/>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4"/>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4"/>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46376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9"/>
        <p:cNvGrpSpPr/>
        <p:nvPr/>
      </p:nvGrpSpPr>
      <p:grpSpPr>
        <a:xfrm>
          <a:off x="0" y="0"/>
          <a:ext cx="0" cy="0"/>
          <a:chOff x="0" y="0"/>
          <a:chExt cx="0" cy="0"/>
        </a:xfrm>
      </p:grpSpPr>
      <p:sp>
        <p:nvSpPr>
          <p:cNvPr id="530" name="Google Shape;530;p35"/>
          <p:cNvSpPr/>
          <p:nvPr/>
        </p:nvSpPr>
        <p:spPr>
          <a:xfrm>
            <a:off x="0" y="1"/>
            <a:ext cx="5865899" cy="3122207"/>
          </a:xfrm>
          <a:custGeom>
            <a:avLst/>
            <a:gdLst/>
            <a:ahLst/>
            <a:cxnLst/>
            <a:rect l="l" t="t" r="r" b="b"/>
            <a:pathLst>
              <a:path w="59850" h="31856" extrusionOk="0">
                <a:moveTo>
                  <a:pt x="1" y="1"/>
                </a:moveTo>
                <a:lnTo>
                  <a:pt x="1" y="61"/>
                </a:lnTo>
                <a:lnTo>
                  <a:pt x="1" y="31855"/>
                </a:lnTo>
                <a:cubicBezTo>
                  <a:pt x="183" y="31855"/>
                  <a:pt x="335" y="31825"/>
                  <a:pt x="517" y="31825"/>
                </a:cubicBezTo>
                <a:cubicBezTo>
                  <a:pt x="10700" y="30852"/>
                  <a:pt x="21035" y="26688"/>
                  <a:pt x="27114" y="18481"/>
                </a:cubicBezTo>
                <a:cubicBezTo>
                  <a:pt x="30184" y="14286"/>
                  <a:pt x="32494" y="8937"/>
                  <a:pt x="37357" y="7113"/>
                </a:cubicBezTo>
                <a:cubicBezTo>
                  <a:pt x="38893" y="6542"/>
                  <a:pt x="40508" y="6409"/>
                  <a:pt x="42151" y="6409"/>
                </a:cubicBezTo>
                <a:cubicBezTo>
                  <a:pt x="43588" y="6409"/>
                  <a:pt x="45046" y="6511"/>
                  <a:pt x="46490" y="6511"/>
                </a:cubicBezTo>
                <a:cubicBezTo>
                  <a:pt x="47086" y="6511"/>
                  <a:pt x="47680" y="6494"/>
                  <a:pt x="48269" y="6444"/>
                </a:cubicBezTo>
                <a:cubicBezTo>
                  <a:pt x="52798" y="6049"/>
                  <a:pt x="57054" y="3587"/>
                  <a:pt x="598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35"/>
          <p:cNvSpPr/>
          <p:nvPr/>
        </p:nvSpPr>
        <p:spPr>
          <a:xfrm>
            <a:off x="7696391" y="2990991"/>
            <a:ext cx="4495621" cy="3866984"/>
          </a:xfrm>
          <a:custGeom>
            <a:avLst/>
            <a:gdLst/>
            <a:ahLst/>
            <a:cxnLst/>
            <a:rect l="l" t="t" r="r" b="b"/>
            <a:pathLst>
              <a:path w="45869" h="39455" extrusionOk="0">
                <a:moveTo>
                  <a:pt x="45868" y="1"/>
                </a:moveTo>
                <a:cubicBezTo>
                  <a:pt x="44865" y="1"/>
                  <a:pt x="43832" y="61"/>
                  <a:pt x="42829" y="244"/>
                </a:cubicBezTo>
                <a:cubicBezTo>
                  <a:pt x="35868" y="1217"/>
                  <a:pt x="29546" y="5107"/>
                  <a:pt x="24895" y="10366"/>
                </a:cubicBezTo>
                <a:cubicBezTo>
                  <a:pt x="21825" y="13922"/>
                  <a:pt x="19089" y="18329"/>
                  <a:pt x="14530" y="19575"/>
                </a:cubicBezTo>
                <a:cubicBezTo>
                  <a:pt x="12038" y="20244"/>
                  <a:pt x="9241" y="19819"/>
                  <a:pt x="6962" y="21004"/>
                </a:cubicBezTo>
                <a:cubicBezTo>
                  <a:pt x="4104" y="22463"/>
                  <a:pt x="2858" y="25867"/>
                  <a:pt x="2372" y="29059"/>
                </a:cubicBezTo>
                <a:cubicBezTo>
                  <a:pt x="1916" y="32250"/>
                  <a:pt x="1946" y="35594"/>
                  <a:pt x="548" y="38481"/>
                </a:cubicBezTo>
                <a:cubicBezTo>
                  <a:pt x="396" y="38846"/>
                  <a:pt x="214" y="39120"/>
                  <a:pt x="1" y="39454"/>
                </a:cubicBezTo>
                <a:lnTo>
                  <a:pt x="45868" y="39454"/>
                </a:lnTo>
                <a:lnTo>
                  <a:pt x="45868" y="39363"/>
                </a:lnTo>
                <a:lnTo>
                  <a:pt x="45868"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2" name="Google Shape;532;p35"/>
          <p:cNvGrpSpPr/>
          <p:nvPr/>
        </p:nvGrpSpPr>
        <p:grpSpPr>
          <a:xfrm rot="10800000" flipH="1">
            <a:off x="-609600" y="-711200"/>
            <a:ext cx="3300680" cy="3016248"/>
            <a:chOff x="7355300" y="3662050"/>
            <a:chExt cx="2475510" cy="2262186"/>
          </a:xfrm>
        </p:grpSpPr>
        <p:sp>
          <p:nvSpPr>
            <p:cNvPr id="533" name="Google Shape;533;p35"/>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5"/>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5"/>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5"/>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 name="Google Shape;537;p35"/>
          <p:cNvGrpSpPr/>
          <p:nvPr/>
        </p:nvGrpSpPr>
        <p:grpSpPr>
          <a:xfrm flipH="1">
            <a:off x="9500928" y="4552967"/>
            <a:ext cx="3300680" cy="3016248"/>
            <a:chOff x="7355300" y="3662050"/>
            <a:chExt cx="2475510" cy="2262186"/>
          </a:xfrm>
        </p:grpSpPr>
        <p:sp>
          <p:nvSpPr>
            <p:cNvPr id="538" name="Google Shape;538;p35"/>
            <p:cNvSpPr/>
            <p:nvPr/>
          </p:nvSpPr>
          <p:spPr>
            <a:xfrm>
              <a:off x="8284492" y="4386693"/>
              <a:ext cx="1546317" cy="1537543"/>
            </a:xfrm>
            <a:custGeom>
              <a:avLst/>
              <a:gdLst/>
              <a:ahLst/>
              <a:cxnLst/>
              <a:rect l="l" t="t" r="r" b="b"/>
              <a:pathLst>
                <a:path w="30314" h="30142" extrusionOk="0">
                  <a:moveTo>
                    <a:pt x="14935" y="9279"/>
                  </a:moveTo>
                  <a:cubicBezTo>
                    <a:pt x="15274" y="9279"/>
                    <a:pt x="15619" y="9308"/>
                    <a:pt x="15969" y="9368"/>
                  </a:cubicBezTo>
                  <a:cubicBezTo>
                    <a:pt x="18423" y="9817"/>
                    <a:pt x="20394" y="11787"/>
                    <a:pt x="20808" y="14207"/>
                  </a:cubicBezTo>
                  <a:cubicBezTo>
                    <a:pt x="21377" y="17933"/>
                    <a:pt x="18542" y="21139"/>
                    <a:pt x="14990" y="21139"/>
                  </a:cubicBezTo>
                  <a:cubicBezTo>
                    <a:pt x="14654" y="21139"/>
                    <a:pt x="14311" y="21110"/>
                    <a:pt x="13965" y="21051"/>
                  </a:cubicBezTo>
                  <a:cubicBezTo>
                    <a:pt x="11510" y="20636"/>
                    <a:pt x="9506" y="18666"/>
                    <a:pt x="9125" y="16211"/>
                  </a:cubicBezTo>
                  <a:cubicBezTo>
                    <a:pt x="8525" y="12486"/>
                    <a:pt x="11358" y="9279"/>
                    <a:pt x="14935" y="9279"/>
                  </a:cubicBezTo>
                  <a:close/>
                  <a:moveTo>
                    <a:pt x="14172" y="0"/>
                  </a:moveTo>
                  <a:cubicBezTo>
                    <a:pt x="13584" y="0"/>
                    <a:pt x="12997" y="346"/>
                    <a:pt x="12755" y="899"/>
                  </a:cubicBezTo>
                  <a:lnTo>
                    <a:pt x="11856" y="2904"/>
                  </a:lnTo>
                  <a:cubicBezTo>
                    <a:pt x="11752" y="2939"/>
                    <a:pt x="11718" y="2939"/>
                    <a:pt x="11649" y="2939"/>
                  </a:cubicBezTo>
                  <a:lnTo>
                    <a:pt x="9920" y="1694"/>
                  </a:lnTo>
                  <a:cubicBezTo>
                    <a:pt x="9616" y="1485"/>
                    <a:pt x="9291" y="1380"/>
                    <a:pt x="8974" y="1380"/>
                  </a:cubicBezTo>
                  <a:cubicBezTo>
                    <a:pt x="8714" y="1380"/>
                    <a:pt x="8460" y="1450"/>
                    <a:pt x="8227" y="1590"/>
                  </a:cubicBezTo>
                  <a:lnTo>
                    <a:pt x="7466" y="2040"/>
                  </a:lnTo>
                  <a:lnTo>
                    <a:pt x="6740" y="2455"/>
                  </a:lnTo>
                  <a:cubicBezTo>
                    <a:pt x="6222" y="2766"/>
                    <a:pt x="5911" y="3353"/>
                    <a:pt x="5980" y="3975"/>
                  </a:cubicBezTo>
                  <a:lnTo>
                    <a:pt x="6187" y="6049"/>
                  </a:lnTo>
                  <a:lnTo>
                    <a:pt x="5980" y="6257"/>
                  </a:lnTo>
                  <a:lnTo>
                    <a:pt x="3941" y="6049"/>
                  </a:lnTo>
                  <a:cubicBezTo>
                    <a:pt x="3906" y="6047"/>
                    <a:pt x="3871" y="6046"/>
                    <a:pt x="3837" y="6046"/>
                  </a:cubicBezTo>
                  <a:cubicBezTo>
                    <a:pt x="3254" y="6046"/>
                    <a:pt x="2713" y="6320"/>
                    <a:pt x="2420" y="6810"/>
                  </a:cubicBezTo>
                  <a:lnTo>
                    <a:pt x="2005" y="7570"/>
                  </a:lnTo>
                  <a:lnTo>
                    <a:pt x="1556" y="8296"/>
                  </a:lnTo>
                  <a:cubicBezTo>
                    <a:pt x="1245" y="8815"/>
                    <a:pt x="1314" y="9506"/>
                    <a:pt x="1659" y="9990"/>
                  </a:cubicBezTo>
                  <a:lnTo>
                    <a:pt x="2835" y="11580"/>
                  </a:lnTo>
                  <a:cubicBezTo>
                    <a:pt x="2765" y="11753"/>
                    <a:pt x="2731" y="11822"/>
                    <a:pt x="2696" y="12064"/>
                  </a:cubicBezTo>
                  <a:lnTo>
                    <a:pt x="933" y="12824"/>
                  </a:lnTo>
                  <a:cubicBezTo>
                    <a:pt x="346" y="13101"/>
                    <a:pt x="0" y="13654"/>
                    <a:pt x="0" y="14241"/>
                  </a:cubicBezTo>
                  <a:lnTo>
                    <a:pt x="0" y="15105"/>
                  </a:lnTo>
                  <a:lnTo>
                    <a:pt x="0" y="15970"/>
                  </a:lnTo>
                  <a:cubicBezTo>
                    <a:pt x="0" y="16592"/>
                    <a:pt x="346" y="17145"/>
                    <a:pt x="933" y="17421"/>
                  </a:cubicBezTo>
                  <a:lnTo>
                    <a:pt x="2662" y="18182"/>
                  </a:lnTo>
                  <a:cubicBezTo>
                    <a:pt x="2696" y="18389"/>
                    <a:pt x="2731" y="18527"/>
                    <a:pt x="2835" y="18735"/>
                  </a:cubicBezTo>
                  <a:lnTo>
                    <a:pt x="1728" y="20221"/>
                  </a:lnTo>
                  <a:cubicBezTo>
                    <a:pt x="1383" y="20739"/>
                    <a:pt x="1348" y="21396"/>
                    <a:pt x="1659" y="21915"/>
                  </a:cubicBezTo>
                  <a:lnTo>
                    <a:pt x="2074" y="22641"/>
                  </a:lnTo>
                  <a:lnTo>
                    <a:pt x="2523" y="23366"/>
                  </a:lnTo>
                  <a:cubicBezTo>
                    <a:pt x="2819" y="23859"/>
                    <a:pt x="3364" y="24164"/>
                    <a:pt x="3921" y="24164"/>
                  </a:cubicBezTo>
                  <a:cubicBezTo>
                    <a:pt x="3950" y="24164"/>
                    <a:pt x="3980" y="24163"/>
                    <a:pt x="4010" y="24161"/>
                  </a:cubicBezTo>
                  <a:lnTo>
                    <a:pt x="5842" y="23989"/>
                  </a:lnTo>
                  <a:cubicBezTo>
                    <a:pt x="6015" y="24161"/>
                    <a:pt x="6153" y="24334"/>
                    <a:pt x="6326" y="24438"/>
                  </a:cubicBezTo>
                  <a:lnTo>
                    <a:pt x="6153" y="26235"/>
                  </a:lnTo>
                  <a:cubicBezTo>
                    <a:pt x="6118" y="26823"/>
                    <a:pt x="6395" y="27445"/>
                    <a:pt x="6913" y="27722"/>
                  </a:cubicBezTo>
                  <a:lnTo>
                    <a:pt x="7674" y="28171"/>
                  </a:lnTo>
                  <a:lnTo>
                    <a:pt x="8400" y="28586"/>
                  </a:lnTo>
                  <a:cubicBezTo>
                    <a:pt x="8638" y="28729"/>
                    <a:pt x="8914" y="28799"/>
                    <a:pt x="9189" y="28799"/>
                  </a:cubicBezTo>
                  <a:cubicBezTo>
                    <a:pt x="9511" y="28799"/>
                    <a:pt x="9832" y="28703"/>
                    <a:pt x="10093" y="28517"/>
                  </a:cubicBezTo>
                  <a:lnTo>
                    <a:pt x="11545" y="27480"/>
                  </a:lnTo>
                  <a:cubicBezTo>
                    <a:pt x="11752" y="27514"/>
                    <a:pt x="11994" y="27618"/>
                    <a:pt x="12236" y="27652"/>
                  </a:cubicBezTo>
                  <a:lnTo>
                    <a:pt x="12962" y="29242"/>
                  </a:lnTo>
                  <a:cubicBezTo>
                    <a:pt x="13239" y="29796"/>
                    <a:pt x="13792" y="30141"/>
                    <a:pt x="14414" y="30141"/>
                  </a:cubicBezTo>
                  <a:lnTo>
                    <a:pt x="16142" y="30141"/>
                  </a:lnTo>
                  <a:cubicBezTo>
                    <a:pt x="16730" y="30141"/>
                    <a:pt x="17283" y="29796"/>
                    <a:pt x="17559" y="29242"/>
                  </a:cubicBezTo>
                  <a:lnTo>
                    <a:pt x="18320" y="27549"/>
                  </a:lnTo>
                  <a:cubicBezTo>
                    <a:pt x="18562" y="27514"/>
                    <a:pt x="18700" y="27445"/>
                    <a:pt x="18942" y="27376"/>
                  </a:cubicBezTo>
                  <a:lnTo>
                    <a:pt x="20394" y="28413"/>
                  </a:lnTo>
                  <a:cubicBezTo>
                    <a:pt x="20687" y="28608"/>
                    <a:pt x="21024" y="28715"/>
                    <a:pt x="21355" y="28715"/>
                  </a:cubicBezTo>
                  <a:cubicBezTo>
                    <a:pt x="21610" y="28715"/>
                    <a:pt x="21862" y="28652"/>
                    <a:pt x="22087" y="28517"/>
                  </a:cubicBezTo>
                  <a:lnTo>
                    <a:pt x="22813" y="28067"/>
                  </a:lnTo>
                  <a:lnTo>
                    <a:pt x="23574" y="27652"/>
                  </a:lnTo>
                  <a:cubicBezTo>
                    <a:pt x="24092" y="27341"/>
                    <a:pt x="24369" y="26754"/>
                    <a:pt x="24334" y="26132"/>
                  </a:cubicBezTo>
                  <a:lnTo>
                    <a:pt x="24161" y="24196"/>
                  </a:lnTo>
                  <a:lnTo>
                    <a:pt x="24507" y="23850"/>
                  </a:lnTo>
                  <a:lnTo>
                    <a:pt x="26408" y="24023"/>
                  </a:lnTo>
                  <a:cubicBezTo>
                    <a:pt x="26438" y="24025"/>
                    <a:pt x="26467" y="24026"/>
                    <a:pt x="26497" y="24026"/>
                  </a:cubicBezTo>
                  <a:cubicBezTo>
                    <a:pt x="27058" y="24026"/>
                    <a:pt x="27633" y="23720"/>
                    <a:pt x="27929" y="23228"/>
                  </a:cubicBezTo>
                  <a:lnTo>
                    <a:pt x="28344" y="22502"/>
                  </a:lnTo>
                  <a:lnTo>
                    <a:pt x="28793" y="21776"/>
                  </a:lnTo>
                  <a:cubicBezTo>
                    <a:pt x="29070" y="21258"/>
                    <a:pt x="29035" y="20567"/>
                    <a:pt x="28689" y="20083"/>
                  </a:cubicBezTo>
                  <a:lnTo>
                    <a:pt x="27480" y="18389"/>
                  </a:lnTo>
                  <a:cubicBezTo>
                    <a:pt x="27514" y="18285"/>
                    <a:pt x="27514" y="18182"/>
                    <a:pt x="27583" y="18043"/>
                  </a:cubicBezTo>
                  <a:lnTo>
                    <a:pt x="29381" y="17248"/>
                  </a:lnTo>
                  <a:cubicBezTo>
                    <a:pt x="29934" y="16972"/>
                    <a:pt x="30314" y="16419"/>
                    <a:pt x="30314" y="15797"/>
                  </a:cubicBezTo>
                  <a:lnTo>
                    <a:pt x="30314" y="14933"/>
                  </a:lnTo>
                  <a:lnTo>
                    <a:pt x="30314" y="14068"/>
                  </a:lnTo>
                  <a:cubicBezTo>
                    <a:pt x="30314" y="13481"/>
                    <a:pt x="29968" y="12928"/>
                    <a:pt x="29381" y="12651"/>
                  </a:cubicBezTo>
                  <a:lnTo>
                    <a:pt x="27307" y="11822"/>
                  </a:lnTo>
                  <a:cubicBezTo>
                    <a:pt x="27272" y="11753"/>
                    <a:pt x="27272" y="11718"/>
                    <a:pt x="27272" y="11614"/>
                  </a:cubicBezTo>
                  <a:lnTo>
                    <a:pt x="28516" y="9886"/>
                  </a:lnTo>
                  <a:cubicBezTo>
                    <a:pt x="28862" y="9368"/>
                    <a:pt x="28931" y="8711"/>
                    <a:pt x="28620" y="8192"/>
                  </a:cubicBezTo>
                  <a:lnTo>
                    <a:pt x="28171" y="7467"/>
                  </a:lnTo>
                  <a:lnTo>
                    <a:pt x="27756" y="6741"/>
                  </a:lnTo>
                  <a:cubicBezTo>
                    <a:pt x="27461" y="6248"/>
                    <a:pt x="26916" y="5943"/>
                    <a:pt x="26329" y="5943"/>
                  </a:cubicBezTo>
                  <a:cubicBezTo>
                    <a:pt x="26298" y="5943"/>
                    <a:pt x="26267" y="5944"/>
                    <a:pt x="26235" y="5946"/>
                  </a:cubicBezTo>
                  <a:lnTo>
                    <a:pt x="23988" y="6188"/>
                  </a:lnTo>
                  <a:lnTo>
                    <a:pt x="23885" y="6084"/>
                  </a:lnTo>
                  <a:lnTo>
                    <a:pt x="24127" y="3941"/>
                  </a:lnTo>
                  <a:cubicBezTo>
                    <a:pt x="24161" y="3319"/>
                    <a:pt x="23850" y="2731"/>
                    <a:pt x="23332" y="2420"/>
                  </a:cubicBezTo>
                  <a:lnTo>
                    <a:pt x="22606" y="1971"/>
                  </a:lnTo>
                  <a:lnTo>
                    <a:pt x="21880" y="1556"/>
                  </a:lnTo>
                  <a:cubicBezTo>
                    <a:pt x="21641" y="1413"/>
                    <a:pt x="21366" y="1343"/>
                    <a:pt x="21091" y="1343"/>
                  </a:cubicBezTo>
                  <a:cubicBezTo>
                    <a:pt x="20769" y="1343"/>
                    <a:pt x="20447" y="1439"/>
                    <a:pt x="20186" y="1625"/>
                  </a:cubicBezTo>
                  <a:lnTo>
                    <a:pt x="18354" y="2939"/>
                  </a:lnTo>
                  <a:cubicBezTo>
                    <a:pt x="18320" y="2939"/>
                    <a:pt x="18285" y="2904"/>
                    <a:pt x="18251" y="2904"/>
                  </a:cubicBezTo>
                  <a:lnTo>
                    <a:pt x="17317" y="899"/>
                  </a:lnTo>
                  <a:cubicBezTo>
                    <a:pt x="17075" y="346"/>
                    <a:pt x="16522" y="0"/>
                    <a:pt x="15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5"/>
            <p:cNvSpPr/>
            <p:nvPr/>
          </p:nvSpPr>
          <p:spPr>
            <a:xfrm>
              <a:off x="8534848" y="4647658"/>
              <a:ext cx="1026219" cy="1027954"/>
            </a:xfrm>
            <a:custGeom>
              <a:avLst/>
              <a:gdLst/>
              <a:ahLst/>
              <a:cxnLst/>
              <a:rect l="l" t="t" r="r" b="b"/>
              <a:pathLst>
                <a:path w="20118" h="20152" extrusionOk="0">
                  <a:moveTo>
                    <a:pt x="10059" y="1141"/>
                  </a:moveTo>
                  <a:cubicBezTo>
                    <a:pt x="15036" y="1141"/>
                    <a:pt x="19046" y="5150"/>
                    <a:pt x="19046" y="10128"/>
                  </a:cubicBezTo>
                  <a:cubicBezTo>
                    <a:pt x="19046" y="15105"/>
                    <a:pt x="15036" y="19115"/>
                    <a:pt x="10059" y="19115"/>
                  </a:cubicBezTo>
                  <a:cubicBezTo>
                    <a:pt x="5082" y="19115"/>
                    <a:pt x="1072" y="15105"/>
                    <a:pt x="1072" y="10128"/>
                  </a:cubicBezTo>
                  <a:cubicBezTo>
                    <a:pt x="1072" y="5150"/>
                    <a:pt x="5082" y="1141"/>
                    <a:pt x="10059" y="1141"/>
                  </a:cubicBezTo>
                  <a:close/>
                  <a:moveTo>
                    <a:pt x="10059" y="0"/>
                  </a:moveTo>
                  <a:cubicBezTo>
                    <a:pt x="4494" y="0"/>
                    <a:pt x="0" y="4563"/>
                    <a:pt x="0" y="10093"/>
                  </a:cubicBezTo>
                  <a:cubicBezTo>
                    <a:pt x="0" y="15658"/>
                    <a:pt x="4528" y="20152"/>
                    <a:pt x="10059" y="20152"/>
                  </a:cubicBezTo>
                  <a:cubicBezTo>
                    <a:pt x="15624" y="20152"/>
                    <a:pt x="20117" y="15658"/>
                    <a:pt x="20117" y="10093"/>
                  </a:cubicBezTo>
                  <a:cubicBezTo>
                    <a:pt x="20117" y="4494"/>
                    <a:pt x="15589" y="0"/>
                    <a:pt x="10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5"/>
            <p:cNvSpPr/>
            <p:nvPr/>
          </p:nvSpPr>
          <p:spPr>
            <a:xfrm>
              <a:off x="7355300" y="3662050"/>
              <a:ext cx="1179606" cy="1183126"/>
            </a:xfrm>
            <a:custGeom>
              <a:avLst/>
              <a:gdLst/>
              <a:ahLst/>
              <a:cxnLst/>
              <a:rect l="l" t="t" r="r" b="b"/>
              <a:pathLst>
                <a:path w="23125" h="23194" extrusionOk="0">
                  <a:moveTo>
                    <a:pt x="11528" y="7193"/>
                  </a:moveTo>
                  <a:cubicBezTo>
                    <a:pt x="11782" y="7193"/>
                    <a:pt x="12042" y="7215"/>
                    <a:pt x="12306" y="7259"/>
                  </a:cubicBezTo>
                  <a:cubicBezTo>
                    <a:pt x="14172" y="7535"/>
                    <a:pt x="15693" y="9056"/>
                    <a:pt x="15969" y="10923"/>
                  </a:cubicBezTo>
                  <a:cubicBezTo>
                    <a:pt x="16444" y="13707"/>
                    <a:pt x="14283" y="16173"/>
                    <a:pt x="11555" y="16173"/>
                  </a:cubicBezTo>
                  <a:cubicBezTo>
                    <a:pt x="11302" y="16173"/>
                    <a:pt x="11045" y="16151"/>
                    <a:pt x="10785" y="16108"/>
                  </a:cubicBezTo>
                  <a:cubicBezTo>
                    <a:pt x="8953" y="15796"/>
                    <a:pt x="7432" y="14276"/>
                    <a:pt x="7121" y="12444"/>
                  </a:cubicBezTo>
                  <a:cubicBezTo>
                    <a:pt x="6647" y="9631"/>
                    <a:pt x="8803" y="7193"/>
                    <a:pt x="11528" y="7193"/>
                  </a:cubicBezTo>
                  <a:close/>
                  <a:moveTo>
                    <a:pt x="10888" y="0"/>
                  </a:moveTo>
                  <a:cubicBezTo>
                    <a:pt x="10404" y="0"/>
                    <a:pt x="9990" y="242"/>
                    <a:pt x="9817" y="692"/>
                  </a:cubicBezTo>
                  <a:lnTo>
                    <a:pt x="9126" y="2178"/>
                  </a:lnTo>
                  <a:cubicBezTo>
                    <a:pt x="9056" y="2178"/>
                    <a:pt x="9022" y="2212"/>
                    <a:pt x="8953" y="2212"/>
                  </a:cubicBezTo>
                  <a:lnTo>
                    <a:pt x="7639" y="1383"/>
                  </a:lnTo>
                  <a:cubicBezTo>
                    <a:pt x="7430" y="1231"/>
                    <a:pt x="7179" y="1152"/>
                    <a:pt x="6933" y="1152"/>
                  </a:cubicBezTo>
                  <a:cubicBezTo>
                    <a:pt x="6731" y="1152"/>
                    <a:pt x="6532" y="1205"/>
                    <a:pt x="6360" y="1314"/>
                  </a:cubicBezTo>
                  <a:lnTo>
                    <a:pt x="5773" y="1659"/>
                  </a:lnTo>
                  <a:lnTo>
                    <a:pt x="5220" y="2005"/>
                  </a:lnTo>
                  <a:cubicBezTo>
                    <a:pt x="4840" y="2247"/>
                    <a:pt x="4563" y="2696"/>
                    <a:pt x="4632" y="3180"/>
                  </a:cubicBezTo>
                  <a:lnTo>
                    <a:pt x="4805" y="4770"/>
                  </a:lnTo>
                  <a:lnTo>
                    <a:pt x="4632" y="4943"/>
                  </a:lnTo>
                  <a:lnTo>
                    <a:pt x="3077" y="4770"/>
                  </a:lnTo>
                  <a:cubicBezTo>
                    <a:pt x="3042" y="4768"/>
                    <a:pt x="3008" y="4767"/>
                    <a:pt x="2974" y="4767"/>
                  </a:cubicBezTo>
                  <a:cubicBezTo>
                    <a:pt x="2530" y="4767"/>
                    <a:pt x="2126" y="4975"/>
                    <a:pt x="1901" y="5392"/>
                  </a:cubicBezTo>
                  <a:lnTo>
                    <a:pt x="1556" y="5945"/>
                  </a:lnTo>
                  <a:lnTo>
                    <a:pt x="1210" y="6498"/>
                  </a:lnTo>
                  <a:cubicBezTo>
                    <a:pt x="1003" y="6913"/>
                    <a:pt x="1003" y="7432"/>
                    <a:pt x="1245" y="7812"/>
                  </a:cubicBezTo>
                  <a:lnTo>
                    <a:pt x="2109" y="9022"/>
                  </a:lnTo>
                  <a:cubicBezTo>
                    <a:pt x="2074" y="9160"/>
                    <a:pt x="2074" y="9229"/>
                    <a:pt x="2040" y="9367"/>
                  </a:cubicBezTo>
                  <a:lnTo>
                    <a:pt x="692" y="9955"/>
                  </a:lnTo>
                  <a:cubicBezTo>
                    <a:pt x="242" y="10128"/>
                    <a:pt x="0" y="10577"/>
                    <a:pt x="0" y="11061"/>
                  </a:cubicBezTo>
                  <a:lnTo>
                    <a:pt x="0" y="11683"/>
                  </a:lnTo>
                  <a:lnTo>
                    <a:pt x="0" y="12340"/>
                  </a:lnTo>
                  <a:cubicBezTo>
                    <a:pt x="0" y="12824"/>
                    <a:pt x="242" y="13239"/>
                    <a:pt x="692" y="13411"/>
                  </a:cubicBezTo>
                  <a:lnTo>
                    <a:pt x="1971" y="14034"/>
                  </a:lnTo>
                  <a:cubicBezTo>
                    <a:pt x="2040" y="14206"/>
                    <a:pt x="2074" y="14276"/>
                    <a:pt x="2109" y="14448"/>
                  </a:cubicBezTo>
                  <a:lnTo>
                    <a:pt x="1279" y="15589"/>
                  </a:lnTo>
                  <a:cubicBezTo>
                    <a:pt x="1037" y="15969"/>
                    <a:pt x="1003" y="16488"/>
                    <a:pt x="1245" y="16868"/>
                  </a:cubicBezTo>
                  <a:lnTo>
                    <a:pt x="1590" y="17456"/>
                  </a:lnTo>
                  <a:lnTo>
                    <a:pt x="1901" y="18009"/>
                  </a:lnTo>
                  <a:cubicBezTo>
                    <a:pt x="2087" y="18349"/>
                    <a:pt x="2495" y="18607"/>
                    <a:pt x="2926" y="18607"/>
                  </a:cubicBezTo>
                  <a:cubicBezTo>
                    <a:pt x="2976" y="18607"/>
                    <a:pt x="3026" y="18603"/>
                    <a:pt x="3077" y="18596"/>
                  </a:cubicBezTo>
                  <a:lnTo>
                    <a:pt x="4459" y="18493"/>
                  </a:lnTo>
                  <a:lnTo>
                    <a:pt x="4805" y="18838"/>
                  </a:lnTo>
                  <a:lnTo>
                    <a:pt x="4667" y="20152"/>
                  </a:lnTo>
                  <a:cubicBezTo>
                    <a:pt x="4632" y="20636"/>
                    <a:pt x="4840" y="21085"/>
                    <a:pt x="5254" y="21327"/>
                  </a:cubicBezTo>
                  <a:lnTo>
                    <a:pt x="5842" y="21673"/>
                  </a:lnTo>
                  <a:lnTo>
                    <a:pt x="6395" y="22018"/>
                  </a:lnTo>
                  <a:cubicBezTo>
                    <a:pt x="6578" y="22118"/>
                    <a:pt x="6792" y="22170"/>
                    <a:pt x="7008" y="22170"/>
                  </a:cubicBezTo>
                  <a:cubicBezTo>
                    <a:pt x="7242" y="22170"/>
                    <a:pt x="7476" y="22109"/>
                    <a:pt x="7674" y="21984"/>
                  </a:cubicBezTo>
                  <a:lnTo>
                    <a:pt x="8814" y="21154"/>
                  </a:lnTo>
                  <a:lnTo>
                    <a:pt x="9333" y="21292"/>
                  </a:lnTo>
                  <a:lnTo>
                    <a:pt x="9886" y="22502"/>
                  </a:lnTo>
                  <a:cubicBezTo>
                    <a:pt x="10059" y="22917"/>
                    <a:pt x="10508" y="23193"/>
                    <a:pt x="10958" y="23193"/>
                  </a:cubicBezTo>
                  <a:lnTo>
                    <a:pt x="12271" y="23193"/>
                  </a:lnTo>
                  <a:cubicBezTo>
                    <a:pt x="12755" y="23193"/>
                    <a:pt x="13170" y="22917"/>
                    <a:pt x="13343" y="22502"/>
                  </a:cubicBezTo>
                  <a:lnTo>
                    <a:pt x="13896" y="21189"/>
                  </a:lnTo>
                  <a:cubicBezTo>
                    <a:pt x="14068" y="21154"/>
                    <a:pt x="14207" y="21119"/>
                    <a:pt x="14379" y="21085"/>
                  </a:cubicBezTo>
                  <a:lnTo>
                    <a:pt x="15520" y="21880"/>
                  </a:lnTo>
                  <a:cubicBezTo>
                    <a:pt x="15729" y="22032"/>
                    <a:pt x="15980" y="22111"/>
                    <a:pt x="16227" y="22111"/>
                  </a:cubicBezTo>
                  <a:cubicBezTo>
                    <a:pt x="16429" y="22111"/>
                    <a:pt x="16628" y="22058"/>
                    <a:pt x="16799" y="21949"/>
                  </a:cubicBezTo>
                  <a:lnTo>
                    <a:pt x="17352" y="21603"/>
                  </a:lnTo>
                  <a:lnTo>
                    <a:pt x="17905" y="21258"/>
                  </a:lnTo>
                  <a:cubicBezTo>
                    <a:pt x="18320" y="21016"/>
                    <a:pt x="18562" y="20566"/>
                    <a:pt x="18527" y="20083"/>
                  </a:cubicBezTo>
                  <a:lnTo>
                    <a:pt x="18389" y="18596"/>
                  </a:lnTo>
                  <a:lnTo>
                    <a:pt x="18666" y="18354"/>
                  </a:lnTo>
                  <a:lnTo>
                    <a:pt x="20083" y="18493"/>
                  </a:lnTo>
                  <a:cubicBezTo>
                    <a:pt x="20117" y="18495"/>
                    <a:pt x="20152" y="18496"/>
                    <a:pt x="20185" y="18496"/>
                  </a:cubicBezTo>
                  <a:cubicBezTo>
                    <a:pt x="20625" y="18496"/>
                    <a:pt x="21001" y="18288"/>
                    <a:pt x="21258" y="17870"/>
                  </a:cubicBezTo>
                  <a:lnTo>
                    <a:pt x="21604" y="17317"/>
                  </a:lnTo>
                  <a:lnTo>
                    <a:pt x="21915" y="16764"/>
                  </a:lnTo>
                  <a:cubicBezTo>
                    <a:pt x="22122" y="16350"/>
                    <a:pt x="22122" y="15831"/>
                    <a:pt x="21846" y="15451"/>
                  </a:cubicBezTo>
                  <a:lnTo>
                    <a:pt x="20947" y="14206"/>
                  </a:lnTo>
                  <a:cubicBezTo>
                    <a:pt x="20981" y="14068"/>
                    <a:pt x="20981" y="14034"/>
                    <a:pt x="21051" y="13930"/>
                  </a:cubicBezTo>
                  <a:lnTo>
                    <a:pt x="22433" y="13308"/>
                  </a:lnTo>
                  <a:cubicBezTo>
                    <a:pt x="22848" y="13135"/>
                    <a:pt x="23124" y="12686"/>
                    <a:pt x="23124" y="12202"/>
                  </a:cubicBezTo>
                  <a:lnTo>
                    <a:pt x="23124" y="11580"/>
                  </a:lnTo>
                  <a:lnTo>
                    <a:pt x="23124" y="10888"/>
                  </a:lnTo>
                  <a:cubicBezTo>
                    <a:pt x="23124" y="10404"/>
                    <a:pt x="22848" y="9955"/>
                    <a:pt x="22433" y="9782"/>
                  </a:cubicBezTo>
                  <a:lnTo>
                    <a:pt x="20912" y="9091"/>
                  </a:lnTo>
                  <a:cubicBezTo>
                    <a:pt x="20912" y="9022"/>
                    <a:pt x="20878" y="9022"/>
                    <a:pt x="20878" y="8918"/>
                  </a:cubicBezTo>
                  <a:lnTo>
                    <a:pt x="21811" y="7639"/>
                  </a:lnTo>
                  <a:cubicBezTo>
                    <a:pt x="22088" y="7259"/>
                    <a:pt x="22122" y="6740"/>
                    <a:pt x="21846" y="6326"/>
                  </a:cubicBezTo>
                  <a:lnTo>
                    <a:pt x="21500" y="5773"/>
                  </a:lnTo>
                  <a:lnTo>
                    <a:pt x="21154" y="5220"/>
                  </a:lnTo>
                  <a:cubicBezTo>
                    <a:pt x="20960" y="4831"/>
                    <a:pt x="20523" y="4594"/>
                    <a:pt x="20099" y="4594"/>
                  </a:cubicBezTo>
                  <a:cubicBezTo>
                    <a:pt x="20071" y="4594"/>
                    <a:pt x="20042" y="4595"/>
                    <a:pt x="20014" y="4597"/>
                  </a:cubicBezTo>
                  <a:lnTo>
                    <a:pt x="18320" y="4770"/>
                  </a:lnTo>
                  <a:lnTo>
                    <a:pt x="18216" y="4701"/>
                  </a:lnTo>
                  <a:lnTo>
                    <a:pt x="18389" y="3042"/>
                  </a:lnTo>
                  <a:cubicBezTo>
                    <a:pt x="18458" y="2593"/>
                    <a:pt x="18216" y="2143"/>
                    <a:pt x="17801" y="1867"/>
                  </a:cubicBezTo>
                  <a:lnTo>
                    <a:pt x="17248" y="1556"/>
                  </a:lnTo>
                  <a:lnTo>
                    <a:pt x="16661" y="1210"/>
                  </a:lnTo>
                  <a:cubicBezTo>
                    <a:pt x="16477" y="1093"/>
                    <a:pt x="16261" y="1033"/>
                    <a:pt x="16044" y="1033"/>
                  </a:cubicBezTo>
                  <a:cubicBezTo>
                    <a:pt x="15812" y="1033"/>
                    <a:pt x="15578" y="1102"/>
                    <a:pt x="15382" y="1245"/>
                  </a:cubicBezTo>
                  <a:lnTo>
                    <a:pt x="13999" y="2212"/>
                  </a:lnTo>
                  <a:cubicBezTo>
                    <a:pt x="13965" y="2212"/>
                    <a:pt x="13965" y="2212"/>
                    <a:pt x="13896" y="2178"/>
                  </a:cubicBezTo>
                  <a:lnTo>
                    <a:pt x="13204" y="692"/>
                  </a:lnTo>
                  <a:cubicBezTo>
                    <a:pt x="13031" y="242"/>
                    <a:pt x="12617" y="0"/>
                    <a:pt x="1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5"/>
            <p:cNvSpPr/>
            <p:nvPr/>
          </p:nvSpPr>
          <p:spPr>
            <a:xfrm>
              <a:off x="7552758" y="3868333"/>
              <a:ext cx="781167" cy="781116"/>
            </a:xfrm>
            <a:custGeom>
              <a:avLst/>
              <a:gdLst/>
              <a:ahLst/>
              <a:cxnLst/>
              <a:rect l="l" t="t" r="r" b="b"/>
              <a:pathLst>
                <a:path w="15314" h="15313" extrusionOk="0">
                  <a:moveTo>
                    <a:pt x="7674" y="830"/>
                  </a:moveTo>
                  <a:cubicBezTo>
                    <a:pt x="11407" y="830"/>
                    <a:pt x="14483" y="3872"/>
                    <a:pt x="14483" y="7639"/>
                  </a:cubicBezTo>
                  <a:cubicBezTo>
                    <a:pt x="14483" y="11407"/>
                    <a:pt x="11407" y="14483"/>
                    <a:pt x="7674" y="14483"/>
                  </a:cubicBezTo>
                  <a:cubicBezTo>
                    <a:pt x="3907" y="14483"/>
                    <a:pt x="830" y="11407"/>
                    <a:pt x="830" y="7639"/>
                  </a:cubicBezTo>
                  <a:cubicBezTo>
                    <a:pt x="830" y="3872"/>
                    <a:pt x="3907" y="830"/>
                    <a:pt x="7674" y="830"/>
                  </a:cubicBezTo>
                  <a:close/>
                  <a:moveTo>
                    <a:pt x="7674" y="0"/>
                  </a:moveTo>
                  <a:cubicBezTo>
                    <a:pt x="3423" y="0"/>
                    <a:pt x="1" y="3422"/>
                    <a:pt x="1" y="7639"/>
                  </a:cubicBezTo>
                  <a:cubicBezTo>
                    <a:pt x="1" y="11891"/>
                    <a:pt x="3423" y="15313"/>
                    <a:pt x="7674" y="15313"/>
                  </a:cubicBezTo>
                  <a:cubicBezTo>
                    <a:pt x="11891" y="15313"/>
                    <a:pt x="15313" y="11856"/>
                    <a:pt x="15313" y="7639"/>
                  </a:cubicBezTo>
                  <a:cubicBezTo>
                    <a:pt x="15313" y="3422"/>
                    <a:pt x="11891" y="0"/>
                    <a:pt x="7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7233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28F8-7213-45A7-AF1A-88D88548C8D4}"/>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799FBCBB-DAC4-D3BD-916C-8F69B1D31E9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492DB2C-8441-7F64-33FE-912F556D8F74}"/>
              </a:ext>
            </a:extLst>
          </p:cNvPr>
          <p:cNvSpPr>
            <a:spLocks noGrp="1"/>
          </p:cNvSpPr>
          <p:nvPr>
            <p:ph type="dt" sz="half" idx="10"/>
          </p:nvPr>
        </p:nvSpPr>
        <p:spPr/>
        <p:txBody>
          <a:bodyPr/>
          <a:lstStyle/>
          <a:p>
            <a:fld id="{75A5EBC0-F9D0-EA4E-B77A-3BC1C6C66B3E}" type="datetimeFigureOut">
              <a:rPr lang="en-IT" smtClean="0"/>
              <a:t>07/11/2023</a:t>
            </a:fld>
            <a:endParaRPr lang="en-IT"/>
          </a:p>
        </p:txBody>
      </p:sp>
      <p:sp>
        <p:nvSpPr>
          <p:cNvPr id="5" name="Footer Placeholder 4">
            <a:extLst>
              <a:ext uri="{FF2B5EF4-FFF2-40B4-BE49-F238E27FC236}">
                <a16:creationId xmlns:a16="http://schemas.microsoft.com/office/drawing/2014/main" id="{F4FEAB44-3CA1-BAC2-4002-E82700B7E535}"/>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E3613A33-99F7-6433-975C-EF381BF99FAC}"/>
              </a:ext>
            </a:extLst>
          </p:cNvPr>
          <p:cNvSpPr>
            <a:spLocks noGrp="1"/>
          </p:cNvSpPr>
          <p:nvPr>
            <p:ph type="sldNum" sz="quarter" idx="12"/>
          </p:nvPr>
        </p:nvSpPr>
        <p:spPr/>
        <p:txBody>
          <a:bodyPr/>
          <a:lstStyle/>
          <a:p>
            <a:fld id="{D27588E9-00B6-E54E-A422-E2760C5D56F3}" type="slidenum">
              <a:rPr lang="en-IT" smtClean="0"/>
              <a:t>‹N›</a:t>
            </a:fld>
            <a:endParaRPr lang="en-IT"/>
          </a:p>
        </p:txBody>
      </p:sp>
    </p:spTree>
    <p:extLst>
      <p:ext uri="{BB962C8B-B14F-4D97-AF65-F5344CB8AC3E}">
        <p14:creationId xmlns:p14="http://schemas.microsoft.com/office/powerpoint/2010/main" val="276047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22F5-683D-7A86-4F77-E482514306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66A59-EDA2-9D72-4717-227011436A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7910C-781E-891F-2FF9-F77527D0B9F9}"/>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5" name="Footer Placeholder 4">
            <a:extLst>
              <a:ext uri="{FF2B5EF4-FFF2-40B4-BE49-F238E27FC236}">
                <a16:creationId xmlns:a16="http://schemas.microsoft.com/office/drawing/2014/main" id="{802123C2-2671-A19C-BF6A-BD74B2D8A3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29EC-EFAE-CB47-64CF-3335C7E0258B}"/>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27256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18F94-0451-8E7A-623A-8145003578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1B872F-FD57-B8F4-B38D-2013BF5F1D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9C93-938D-13D6-FE4E-83E0792E25E2}"/>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5" name="Footer Placeholder 4">
            <a:extLst>
              <a:ext uri="{FF2B5EF4-FFF2-40B4-BE49-F238E27FC236}">
                <a16:creationId xmlns:a16="http://schemas.microsoft.com/office/drawing/2014/main" id="{B035B0C8-E672-9078-5198-383B475028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0EF85-B17A-D2B6-1380-58104CE1FF5C}"/>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118364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AF0B-D59C-2122-A5CA-86B62D32CD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D5049-B68A-26AE-2605-E0DE93AAD3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B6CB1-08E8-03C3-61DB-7BA7EE2D2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B786FA-D3AC-2072-9B87-18143299EFB5}"/>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6" name="Footer Placeholder 5">
            <a:extLst>
              <a:ext uri="{FF2B5EF4-FFF2-40B4-BE49-F238E27FC236}">
                <a16:creationId xmlns:a16="http://schemas.microsoft.com/office/drawing/2014/main" id="{3EB13555-2043-CCD0-27BC-9C67C19F8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01FC6-E399-9BE8-7858-3D228F1A51E3}"/>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390663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D567-6019-1CF1-4C4E-97D5D550CA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2F3749-539B-D671-FC96-0885E6B1B2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EB9015-C782-DB22-AB8F-24FF44470F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C0554-D4D3-017F-4B6B-D96043CFD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6F77F7-A805-2C0D-7337-EC51F3843B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10B5D7-68A8-6E78-8B0D-ED0C420405BA}"/>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8" name="Footer Placeholder 7">
            <a:extLst>
              <a:ext uri="{FF2B5EF4-FFF2-40B4-BE49-F238E27FC236}">
                <a16:creationId xmlns:a16="http://schemas.microsoft.com/office/drawing/2014/main" id="{344FFB4E-51D1-2EAC-41E2-39CDC47196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496E24-9B56-32C0-F09B-C19FB2223283}"/>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10624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48E3-8FDB-25D5-32AE-48D2792074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31573F-9669-9FE5-A9CA-54F5C390C31B}"/>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4" name="Footer Placeholder 3">
            <a:extLst>
              <a:ext uri="{FF2B5EF4-FFF2-40B4-BE49-F238E27FC236}">
                <a16:creationId xmlns:a16="http://schemas.microsoft.com/office/drawing/2014/main" id="{8373C933-4321-1C5B-1A6C-B985F3BBF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18B145-F2FD-2074-8140-9D3A6A9F6D3B}"/>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232535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640F27-1B39-6637-A2BA-1538AA11FA11}"/>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3" name="Footer Placeholder 2">
            <a:extLst>
              <a:ext uri="{FF2B5EF4-FFF2-40B4-BE49-F238E27FC236}">
                <a16:creationId xmlns:a16="http://schemas.microsoft.com/office/drawing/2014/main" id="{DDA1402A-CAC5-3E0F-A6AB-97A174E2C6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676406-E84A-AA04-64B5-97C9DA7E775D}"/>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201952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9328-204F-7B34-E9AD-448D9D043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DA967C-2F04-B924-4DF7-D7DC6307A9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D5320B-C1E7-F90C-2B5A-3C4CBD4CC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55369D-F88C-2F9E-5BC6-67ACF152FCA1}"/>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6" name="Footer Placeholder 5">
            <a:extLst>
              <a:ext uri="{FF2B5EF4-FFF2-40B4-BE49-F238E27FC236}">
                <a16:creationId xmlns:a16="http://schemas.microsoft.com/office/drawing/2014/main" id="{6BDD2B50-C490-1C51-5A6D-CA160053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5BED4-5D4B-FEBE-2A15-0D8DB33D2ABD}"/>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400417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1C3CB-D5CD-5B6F-9273-5D7577D67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A721B7-15AA-7189-70AE-4675CC9B5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921FEE-C2A3-C827-EDCA-047810B56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B6A84-11D7-AAFE-72D0-A1975AC9A5A1}"/>
              </a:ext>
            </a:extLst>
          </p:cNvPr>
          <p:cNvSpPr>
            <a:spLocks noGrp="1"/>
          </p:cNvSpPr>
          <p:nvPr>
            <p:ph type="dt" sz="half" idx="10"/>
          </p:nvPr>
        </p:nvSpPr>
        <p:spPr/>
        <p:txBody>
          <a:bodyPr/>
          <a:lstStyle/>
          <a:p>
            <a:fld id="{A8749585-06A6-457A-BE06-E07F34A4C73A}" type="datetimeFigureOut">
              <a:rPr lang="en-US" smtClean="0"/>
              <a:t>7/11/2023</a:t>
            </a:fld>
            <a:endParaRPr lang="en-US"/>
          </a:p>
        </p:txBody>
      </p:sp>
      <p:sp>
        <p:nvSpPr>
          <p:cNvPr id="6" name="Footer Placeholder 5">
            <a:extLst>
              <a:ext uri="{FF2B5EF4-FFF2-40B4-BE49-F238E27FC236}">
                <a16:creationId xmlns:a16="http://schemas.microsoft.com/office/drawing/2014/main" id="{D626CAEC-3E7C-5CE9-F184-5C9F9E3DE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33A73-5007-CDAA-5D4F-030AC47A17A4}"/>
              </a:ext>
            </a:extLst>
          </p:cNvPr>
          <p:cNvSpPr>
            <a:spLocks noGrp="1"/>
          </p:cNvSpPr>
          <p:nvPr>
            <p:ph type="sldNum" sz="quarter" idx="12"/>
          </p:nvPr>
        </p:nvSpPr>
        <p:spPr/>
        <p:txBody>
          <a:bodyPr/>
          <a:lstStyle/>
          <a:p>
            <a:fld id="{270FBAD9-3918-471B-849A-89957ED8A5A4}" type="slidenum">
              <a:rPr lang="en-US" smtClean="0"/>
              <a:t>‹N›</a:t>
            </a:fld>
            <a:endParaRPr lang="en-US"/>
          </a:p>
        </p:txBody>
      </p:sp>
    </p:spTree>
    <p:extLst>
      <p:ext uri="{BB962C8B-B14F-4D97-AF65-F5344CB8AC3E}">
        <p14:creationId xmlns:p14="http://schemas.microsoft.com/office/powerpoint/2010/main" val="90629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02A79-AD2A-7A08-8B9F-90BAF3E7C6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F02EF3-2899-D715-4DB9-0D6CFC34FA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8C512-5C52-A80E-3E9E-1DF2C70D1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49585-06A6-457A-BE06-E07F34A4C73A}" type="datetimeFigureOut">
              <a:rPr lang="en-US" smtClean="0"/>
              <a:t>7/11/2023</a:t>
            </a:fld>
            <a:endParaRPr lang="en-US"/>
          </a:p>
        </p:txBody>
      </p:sp>
      <p:sp>
        <p:nvSpPr>
          <p:cNvPr id="5" name="Footer Placeholder 4">
            <a:extLst>
              <a:ext uri="{FF2B5EF4-FFF2-40B4-BE49-F238E27FC236}">
                <a16:creationId xmlns:a16="http://schemas.microsoft.com/office/drawing/2014/main" id="{5301B947-B65E-7FE1-898E-563A72A4A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4A4D6-4D0E-2CAF-6DC9-38E7C4843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FBAD9-3918-471B-849A-89957ED8A5A4}" type="slidenum">
              <a:rPr lang="en-US" smtClean="0"/>
              <a:t>‹N›</a:t>
            </a:fld>
            <a:endParaRPr lang="en-US"/>
          </a:p>
        </p:txBody>
      </p:sp>
    </p:spTree>
    <p:extLst>
      <p:ext uri="{BB962C8B-B14F-4D97-AF65-F5344CB8AC3E}">
        <p14:creationId xmlns:p14="http://schemas.microsoft.com/office/powerpoint/2010/main" val="410220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90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6"/>
              </a:buClr>
              <a:buSzPts val="4000"/>
              <a:buFont typeface="Francois One"/>
              <a:buNone/>
              <a:defRPr sz="4000">
                <a:solidFill>
                  <a:schemeClr val="accent6"/>
                </a:solidFill>
                <a:latin typeface="Francois One"/>
                <a:ea typeface="Francois One"/>
                <a:cs typeface="Francois One"/>
                <a:sym typeface="Francois One"/>
              </a:defRPr>
            </a:lvl1pPr>
            <a:lvl2pPr lvl="1"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2pPr>
            <a:lvl3pPr lvl="2"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3pPr>
            <a:lvl4pPr lvl="3"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4pPr>
            <a:lvl5pPr lvl="4"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5pPr>
            <a:lvl6pPr lvl="5"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6pPr>
            <a:lvl7pPr lvl="6"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7pPr>
            <a:lvl8pPr lvl="7"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8pPr>
            <a:lvl9pPr lvl="8" rtl="0">
              <a:spcBef>
                <a:spcPts val="0"/>
              </a:spcBef>
              <a:spcAft>
                <a:spcPts val="0"/>
              </a:spcAft>
              <a:buClr>
                <a:schemeClr val="accent6"/>
              </a:buClr>
              <a:buSzPts val="3500"/>
              <a:buFont typeface="Bebas Neue"/>
              <a:buNone/>
              <a:defRPr sz="3500">
                <a:solidFill>
                  <a:schemeClr val="accent6"/>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622400"/>
            <a:ext cx="10272000" cy="45156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362463014"/>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xml"/><Relationship Id="rId7" Type="http://schemas.openxmlformats.org/officeDocument/2006/relationships/image" Target="../media/image24.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7.png"/><Relationship Id="rId4" Type="http://schemas.openxmlformats.org/officeDocument/2006/relationships/diagramQuickStyle" Target="../diagrams/quickStyle1.xml"/><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7.png"/><Relationship Id="rId4" Type="http://schemas.openxmlformats.org/officeDocument/2006/relationships/diagramQuickStyle" Target="../diagrams/quickStyle2.xml"/><Relationship Id="rId9"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28F337-4891-FDDC-7921-D4307B213515}"/>
              </a:ext>
            </a:extLst>
          </p:cNvPr>
          <p:cNvSpPr>
            <a:spLocks noGrp="1"/>
          </p:cNvSpPr>
          <p:nvPr>
            <p:ph type="title"/>
          </p:nvPr>
        </p:nvSpPr>
        <p:spPr>
          <a:xfrm>
            <a:off x="2068293" y="1309013"/>
            <a:ext cx="9884230" cy="639531"/>
          </a:xfrm>
        </p:spPr>
        <p:txBody>
          <a:bodyPr>
            <a:normAutofit fontScale="90000"/>
          </a:bodyPr>
          <a:lstStyle/>
          <a:p>
            <a:r>
              <a:rPr lang="it-IT" sz="3100" b="1" dirty="0">
                <a:solidFill>
                  <a:srgbClr val="115B5A"/>
                </a:solidFill>
                <a:effectLst/>
                <a:latin typeface="Arial" panose="020B0604020202020204" pitchFamily="34" charset="0"/>
                <a:ea typeface="Calibri" panose="020F0502020204030204" pitchFamily="34" charset="0"/>
                <a:cs typeface="Times New Roman" panose="02020603050405020304" pitchFamily="18" charset="0"/>
              </a:rPr>
              <a:t>UN BUON AVVIO PER UNA TEMPESTIVA CONCLUSIONE!</a:t>
            </a:r>
            <a:br>
              <a:rPr lang="it-IT" dirty="0"/>
            </a:br>
            <a:endParaRPr lang="it-IT" dirty="0"/>
          </a:p>
        </p:txBody>
      </p:sp>
      <p:pic>
        <p:nvPicPr>
          <p:cNvPr id="6" name="Immagine 5">
            <a:extLst>
              <a:ext uri="{FF2B5EF4-FFF2-40B4-BE49-F238E27FC236}">
                <a16:creationId xmlns:a16="http://schemas.microsoft.com/office/drawing/2014/main" id="{AC84C024-82C3-2CD6-38EF-CA02569161B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451" t="14872" r="-24" b="79774"/>
          <a:stretch/>
        </p:blipFill>
        <p:spPr>
          <a:xfrm>
            <a:off x="4103915" y="-23249"/>
            <a:ext cx="7751984" cy="1184264"/>
          </a:xfrm>
          <a:prstGeom prst="rect">
            <a:avLst/>
          </a:prstGeom>
        </p:spPr>
      </p:pic>
      <p:sp>
        <p:nvSpPr>
          <p:cNvPr id="7" name="CasellaDiTesto 6">
            <a:extLst>
              <a:ext uri="{FF2B5EF4-FFF2-40B4-BE49-F238E27FC236}">
                <a16:creationId xmlns:a16="http://schemas.microsoft.com/office/drawing/2014/main" id="{56C4ED92-B0D8-3B85-CD08-8553C7411198}"/>
              </a:ext>
            </a:extLst>
          </p:cNvPr>
          <p:cNvSpPr txBox="1"/>
          <p:nvPr/>
        </p:nvSpPr>
        <p:spPr>
          <a:xfrm>
            <a:off x="2525487" y="195199"/>
            <a:ext cx="1935600" cy="523220"/>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1A249A"/>
                </a:solidFill>
                <a:effectLst/>
                <a:uLnTx/>
                <a:uFillTx/>
                <a:latin typeface="Abadi" panose="020B0604020104020204" pitchFamily="34" charset="0"/>
                <a:ea typeface="+mn-ea"/>
                <a:cs typeface="+mn-cs"/>
              </a:rPr>
              <a:t>TASK FORCE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1A249A"/>
                </a:solidFill>
                <a:effectLst/>
                <a:uLnTx/>
                <a:uFillTx/>
                <a:latin typeface="Abadi" panose="020B0604020104020204" pitchFamily="34" charset="0"/>
                <a:ea typeface="+mn-ea"/>
                <a:cs typeface="+mn-cs"/>
              </a:rPr>
              <a:t>1000 ESPERTI PNRR</a:t>
            </a:r>
          </a:p>
        </p:txBody>
      </p:sp>
      <p:pic>
        <p:nvPicPr>
          <p:cNvPr id="8" name="Immagine 7">
            <a:extLst>
              <a:ext uri="{FF2B5EF4-FFF2-40B4-BE49-F238E27FC236}">
                <a16:creationId xmlns:a16="http://schemas.microsoft.com/office/drawing/2014/main" id="{1A10C4E9-F96E-C184-9DD0-1C4FAE8D4707}"/>
              </a:ext>
            </a:extLst>
          </p:cNvPr>
          <p:cNvPicPr/>
          <p:nvPr/>
        </p:nvPicPr>
        <p:blipFill rotWithShape="1">
          <a:blip r:embed="rId3" cstate="print">
            <a:lum bright="70000" contrast="-70000"/>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t="35208" b="37292"/>
          <a:stretch/>
        </p:blipFill>
        <p:spPr>
          <a:xfrm>
            <a:off x="0" y="2134236"/>
            <a:ext cx="12192000" cy="4742590"/>
          </a:xfrm>
          <a:prstGeom prst="rect">
            <a:avLst/>
          </a:prstGeom>
        </p:spPr>
      </p:pic>
      <p:sp>
        <p:nvSpPr>
          <p:cNvPr id="11" name="Segnaposto contenuto 10">
            <a:extLst>
              <a:ext uri="{FF2B5EF4-FFF2-40B4-BE49-F238E27FC236}">
                <a16:creationId xmlns:a16="http://schemas.microsoft.com/office/drawing/2014/main" id="{9D80E5A7-8661-20DF-1DD7-0612CAB78269}"/>
              </a:ext>
            </a:extLst>
          </p:cNvPr>
          <p:cNvSpPr txBox="1">
            <a:spLocks noGrp="1"/>
          </p:cNvSpPr>
          <p:nvPr>
            <p:ph idx="1"/>
          </p:nvPr>
        </p:nvSpPr>
        <p:spPr>
          <a:xfrm>
            <a:off x="6923314" y="1687745"/>
            <a:ext cx="5170714" cy="790345"/>
          </a:xfrm>
          <a:prstGeom prst="rect">
            <a:avLst/>
          </a:prstGeom>
          <a:noFill/>
        </p:spPr>
        <p:txBody>
          <a:bodyPr wrap="square" rtlCol="0">
            <a:spAutoFit/>
          </a:bodyPr>
          <a:lstStyle/>
          <a:p>
            <a:pPr marL="0" indent="0" algn="ctr">
              <a:lnSpc>
                <a:spcPct val="80000"/>
              </a:lnSpc>
              <a:spcBef>
                <a:spcPts val="0"/>
              </a:spcBef>
              <a:buNone/>
            </a:pPr>
            <a:r>
              <a:rPr lang="it-IT" sz="2800" b="1" dirty="0">
                <a:solidFill>
                  <a:srgbClr val="872E32"/>
                </a:solidFill>
                <a:latin typeface="Calibri" panose="020F0502020204030204" pitchFamily="34" charset="0"/>
                <a:ea typeface="Calibri" panose="020F0502020204030204" pitchFamily="34" charset="0"/>
                <a:cs typeface="Calibri" panose="020F0502020204030204" pitchFamily="34" charset="0"/>
              </a:rPr>
              <a:t>Permesso di costruire </a:t>
            </a:r>
            <a:r>
              <a:rPr lang="it-IT" sz="2400" dirty="0">
                <a:latin typeface="Calibri" panose="020F0502020204030204" pitchFamily="34" charset="0"/>
                <a:ea typeface="Calibri" panose="020F0502020204030204" pitchFamily="34" charset="0"/>
                <a:cs typeface="Calibri" panose="020F0502020204030204" pitchFamily="34" charset="0"/>
              </a:rPr>
              <a:t>per privati</a:t>
            </a:r>
            <a:endParaRPr lang="it-IT"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80000"/>
              </a:lnSpc>
              <a:spcBef>
                <a:spcPts val="0"/>
              </a:spcBef>
              <a:buNone/>
            </a:pPr>
            <a:r>
              <a:rPr lang="it-IT" dirty="0"/>
              <a:t>SEMINARI  TF  PNRR - 2023</a:t>
            </a:r>
          </a:p>
        </p:txBody>
      </p:sp>
      <p:sp>
        <p:nvSpPr>
          <p:cNvPr id="3" name="CasellaDiTesto 2">
            <a:extLst>
              <a:ext uri="{FF2B5EF4-FFF2-40B4-BE49-F238E27FC236}">
                <a16:creationId xmlns:a16="http://schemas.microsoft.com/office/drawing/2014/main" id="{0519DCF9-A021-AB16-7AFB-B8996970F486}"/>
              </a:ext>
            </a:extLst>
          </p:cNvPr>
          <p:cNvSpPr txBox="1"/>
          <p:nvPr/>
        </p:nvSpPr>
        <p:spPr>
          <a:xfrm>
            <a:off x="6650852" y="2809359"/>
            <a:ext cx="5563726" cy="926985"/>
          </a:xfrm>
          <a:prstGeom prst="rect">
            <a:avLst/>
          </a:prstGeom>
          <a:noFill/>
        </p:spPr>
        <p:txBody>
          <a:bodyPr wrap="square">
            <a:spAutoFit/>
          </a:bodyPr>
          <a:lstStyle/>
          <a:p>
            <a:pPr marL="180975" marR="0" lvl="0" indent="0" algn="just" defTabSz="914400" rtl="0" eaLnBrk="1" fontAlgn="auto" latinLnBrk="0" hangingPunct="1">
              <a:lnSpc>
                <a:spcPct val="107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TEMI:</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Avvio del procedimento – incompletezza della domanda</a:t>
            </a:r>
            <a:endPar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RPP Richiesta di parere preventivo e Conferenza preliminare </a:t>
            </a:r>
            <a:endPar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CasellaDiTesto 3">
            <a:extLst>
              <a:ext uri="{FF2B5EF4-FFF2-40B4-BE49-F238E27FC236}">
                <a16:creationId xmlns:a16="http://schemas.microsoft.com/office/drawing/2014/main" id="{E25AF429-2636-95F0-3823-952FC2306408}"/>
              </a:ext>
            </a:extLst>
          </p:cNvPr>
          <p:cNvSpPr txBox="1"/>
          <p:nvPr/>
        </p:nvSpPr>
        <p:spPr>
          <a:xfrm>
            <a:off x="6651134" y="3655632"/>
            <a:ext cx="5442894" cy="125444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Fase istruttoria – sospensione per integrazioni </a:t>
            </a:r>
            <a:endPar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63525" marR="0" lvl="0" indent="-263525" algn="just" defTabSz="914400" rtl="0" eaLnBrk="1" fontAlgn="auto" latinLnBrk="0" hangingPunct="1">
              <a:lnSpc>
                <a:spcPct val="12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Aspetti ostativi alla conclusione del procedimento: art. 4  bis della LR 19/97 e oneri concessori</a:t>
            </a:r>
            <a:endPar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8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Silenzio assenso</a:t>
            </a:r>
            <a:endPar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A45C1D56-5203-5D63-DD14-0F5493BF6C7C}"/>
              </a:ext>
            </a:extLst>
          </p:cNvPr>
          <p:cNvSpPr txBox="1"/>
          <p:nvPr/>
        </p:nvSpPr>
        <p:spPr>
          <a:xfrm>
            <a:off x="6749106" y="6039310"/>
            <a:ext cx="5442894"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8C3438"/>
                </a:solidFill>
                <a:effectLst/>
                <a:uLnTx/>
                <a:uFillTx/>
                <a:latin typeface="Times New Roman" panose="02020603050405020304" pitchFamily="18" charset="0"/>
                <a:ea typeface="+mn-ea"/>
                <a:cs typeface="Times New Roman" panose="02020603050405020304" pitchFamily="18" charset="0"/>
              </a:rPr>
              <a:t>par Unités des Communes valdôtaines</a:t>
            </a:r>
          </a:p>
        </p:txBody>
      </p:sp>
    </p:spTree>
    <p:extLst>
      <p:ext uri="{BB962C8B-B14F-4D97-AF65-F5344CB8AC3E}">
        <p14:creationId xmlns:p14="http://schemas.microsoft.com/office/powerpoint/2010/main" val="176530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C636B10-BAEC-06E5-1267-2A5F30B8E2A9}"/>
              </a:ext>
            </a:extLst>
          </p:cNvPr>
          <p:cNvSpPr/>
          <p:nvPr/>
        </p:nvSpPr>
        <p:spPr>
          <a:xfrm>
            <a:off x="0" y="3001955"/>
            <a:ext cx="2460218" cy="2016859"/>
          </a:xfrm>
          <a:prstGeom prst="rec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12" name="Rectángulo 11">
            <a:extLst>
              <a:ext uri="{FF2B5EF4-FFF2-40B4-BE49-F238E27FC236}">
                <a16:creationId xmlns:a16="http://schemas.microsoft.com/office/drawing/2014/main" id="{65FDC21D-BC3E-71B5-3CC5-7D550970A309}"/>
              </a:ext>
            </a:extLst>
          </p:cNvPr>
          <p:cNvSpPr/>
          <p:nvPr/>
        </p:nvSpPr>
        <p:spPr>
          <a:xfrm rot="5400000">
            <a:off x="3299022" y="1307861"/>
            <a:ext cx="153936" cy="2912686"/>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grpSp>
        <p:nvGrpSpPr>
          <p:cNvPr id="2" name="Gruppo 1">
            <a:extLst>
              <a:ext uri="{FF2B5EF4-FFF2-40B4-BE49-F238E27FC236}">
                <a16:creationId xmlns:a16="http://schemas.microsoft.com/office/drawing/2014/main" id="{5AA1A79B-546D-2AE6-0EEB-7CAB87D0B51F}"/>
              </a:ext>
            </a:extLst>
          </p:cNvPr>
          <p:cNvGrpSpPr/>
          <p:nvPr/>
        </p:nvGrpSpPr>
        <p:grpSpPr>
          <a:xfrm>
            <a:off x="4832334" y="2756162"/>
            <a:ext cx="2112195" cy="1319144"/>
            <a:chOff x="4832334" y="2756162"/>
            <a:chExt cx="2112195" cy="1319144"/>
          </a:xfrm>
        </p:grpSpPr>
        <p:sp>
          <p:nvSpPr>
            <p:cNvPr id="15" name="TextBox 21">
              <a:extLst>
                <a:ext uri="{FF2B5EF4-FFF2-40B4-BE49-F238E27FC236}">
                  <a16:creationId xmlns:a16="http://schemas.microsoft.com/office/drawing/2014/main" id="{CFAFB71A-6FB7-E612-8DC9-F5AD71E0F889}"/>
                </a:ext>
              </a:extLst>
            </p:cNvPr>
            <p:cNvSpPr txBox="1"/>
            <p:nvPr/>
          </p:nvSpPr>
          <p:spPr>
            <a:xfrm>
              <a:off x="4832335" y="3381270"/>
              <a:ext cx="2112194" cy="694036"/>
            </a:xfrm>
            <a:prstGeom prst="rect">
              <a:avLst/>
            </a:prstGeom>
            <a:noFill/>
          </p:spPr>
          <p:txBody>
            <a:bodyPr wrap="square" rtlCol="0" anchor="t">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lnSpc>
                  <a:spcPct val="130000"/>
                </a:lnSpc>
                <a:spcBef>
                  <a:spcPts val="0"/>
                </a:spcBef>
                <a:spcAft>
                  <a:spcPts val="0"/>
                </a:spcAft>
                <a:defRPr/>
              </a:pPr>
              <a:r>
                <a:rPr lang="es-SV" sz="1600" b="1" dirty="0" err="1">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Modalità</a:t>
              </a:r>
              <a:r>
                <a:rPr lang="es-SV" sz="16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 di </a:t>
              </a:r>
              <a:r>
                <a:rPr lang="es-SV" sz="1600" b="1" dirty="0" err="1">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presentazione</a:t>
              </a:r>
              <a:r>
                <a:rPr lang="es-SV" sz="16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a:t>
              </a:r>
              <a:endParaRPr lang="en-US" sz="10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endParaRPr>
            </a:p>
          </p:txBody>
        </p:sp>
        <p:sp>
          <p:nvSpPr>
            <p:cNvPr id="22" name="TextBox 21">
              <a:extLst>
                <a:ext uri="{FF2B5EF4-FFF2-40B4-BE49-F238E27FC236}">
                  <a16:creationId xmlns:a16="http://schemas.microsoft.com/office/drawing/2014/main" id="{35708617-890C-4CC8-B1BE-563F569D935C}"/>
                </a:ext>
              </a:extLst>
            </p:cNvPr>
            <p:cNvSpPr txBox="1"/>
            <p:nvPr/>
          </p:nvSpPr>
          <p:spPr>
            <a:xfrm>
              <a:off x="4832334" y="2756162"/>
              <a:ext cx="2112195" cy="625108"/>
            </a:xfrm>
            <a:prstGeom prst="rect">
              <a:avLst/>
            </a:prstGeom>
            <a:noFill/>
          </p:spPr>
          <p:txBody>
            <a:bodyPr wrap="square" rtlCol="0" anchor="b">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spcBef>
                  <a:spcPts val="0"/>
                </a:spcBef>
                <a:spcAft>
                  <a:spcPts val="0"/>
                </a:spcAft>
                <a:defRPr/>
              </a:pPr>
              <a:r>
                <a:rPr lang="es-SV" sz="20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rPr>
                <a:t>01-</a:t>
              </a:r>
              <a:endParaRPr lang="en-US" sz="14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endParaRPr>
            </a:p>
          </p:txBody>
        </p:sp>
      </p:grpSp>
      <p:grpSp>
        <p:nvGrpSpPr>
          <p:cNvPr id="4" name="Gruppo 3">
            <a:extLst>
              <a:ext uri="{FF2B5EF4-FFF2-40B4-BE49-F238E27FC236}">
                <a16:creationId xmlns:a16="http://schemas.microsoft.com/office/drawing/2014/main" id="{4A434F68-DB54-3852-6EBB-FF713D8C32D9}"/>
              </a:ext>
            </a:extLst>
          </p:cNvPr>
          <p:cNvGrpSpPr/>
          <p:nvPr/>
        </p:nvGrpSpPr>
        <p:grpSpPr>
          <a:xfrm>
            <a:off x="9104789" y="2756162"/>
            <a:ext cx="2112195" cy="999057"/>
            <a:chOff x="9104789" y="2756162"/>
            <a:chExt cx="2112195" cy="999057"/>
          </a:xfrm>
        </p:grpSpPr>
        <p:sp>
          <p:nvSpPr>
            <p:cNvPr id="21" name="TextBox 21">
              <a:extLst>
                <a:ext uri="{FF2B5EF4-FFF2-40B4-BE49-F238E27FC236}">
                  <a16:creationId xmlns:a16="http://schemas.microsoft.com/office/drawing/2014/main" id="{B26AC58B-668D-C40E-780C-4CD869FCE826}"/>
                </a:ext>
              </a:extLst>
            </p:cNvPr>
            <p:cNvSpPr txBox="1"/>
            <p:nvPr/>
          </p:nvSpPr>
          <p:spPr>
            <a:xfrm>
              <a:off x="9104790" y="3381270"/>
              <a:ext cx="2112194" cy="373949"/>
            </a:xfrm>
            <a:prstGeom prst="rect">
              <a:avLst/>
            </a:prstGeom>
            <a:noFill/>
          </p:spPr>
          <p:txBody>
            <a:bodyPr wrap="square" rtlCol="0" anchor="t">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lnSpc>
                  <a:spcPct val="130000"/>
                </a:lnSpc>
                <a:spcBef>
                  <a:spcPts val="0"/>
                </a:spcBef>
                <a:spcAft>
                  <a:spcPts val="0"/>
                </a:spcAft>
                <a:defRPr/>
              </a:pPr>
              <a:r>
                <a:rPr lang="es-SV" sz="1600" b="1" dirty="0" err="1">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Vantaggi</a:t>
              </a:r>
              <a:endParaRPr lang="en-US" sz="10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endParaRPr>
            </a:p>
          </p:txBody>
        </p:sp>
        <p:sp>
          <p:nvSpPr>
            <p:cNvPr id="23" name="TextBox 21">
              <a:extLst>
                <a:ext uri="{FF2B5EF4-FFF2-40B4-BE49-F238E27FC236}">
                  <a16:creationId xmlns:a16="http://schemas.microsoft.com/office/drawing/2014/main" id="{2938C701-ADD0-3B6F-6CA8-6C7B1FAEF75B}"/>
                </a:ext>
              </a:extLst>
            </p:cNvPr>
            <p:cNvSpPr txBox="1"/>
            <p:nvPr/>
          </p:nvSpPr>
          <p:spPr>
            <a:xfrm>
              <a:off x="9104789" y="2756162"/>
              <a:ext cx="2112195" cy="625108"/>
            </a:xfrm>
            <a:prstGeom prst="rect">
              <a:avLst/>
            </a:prstGeom>
            <a:noFill/>
          </p:spPr>
          <p:txBody>
            <a:bodyPr wrap="square" rtlCol="0" anchor="b">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spcBef>
                  <a:spcPts val="0"/>
                </a:spcBef>
                <a:spcAft>
                  <a:spcPts val="0"/>
                </a:spcAft>
                <a:defRPr/>
              </a:pPr>
              <a:r>
                <a:rPr lang="es-SV" sz="20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rPr>
                <a:t>02-</a:t>
              </a:r>
              <a:endParaRPr lang="en-US" sz="14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endParaRPr>
            </a:p>
          </p:txBody>
        </p:sp>
      </p:grpSp>
      <p:grpSp>
        <p:nvGrpSpPr>
          <p:cNvPr id="5" name="Gruppo 4">
            <a:extLst>
              <a:ext uri="{FF2B5EF4-FFF2-40B4-BE49-F238E27FC236}">
                <a16:creationId xmlns:a16="http://schemas.microsoft.com/office/drawing/2014/main" id="{6CB3CBEC-32BA-4F23-7880-66C0F03A8E68}"/>
              </a:ext>
            </a:extLst>
          </p:cNvPr>
          <p:cNvGrpSpPr/>
          <p:nvPr/>
        </p:nvGrpSpPr>
        <p:grpSpPr>
          <a:xfrm>
            <a:off x="4832334" y="4706260"/>
            <a:ext cx="2112195" cy="999057"/>
            <a:chOff x="4832334" y="4706260"/>
            <a:chExt cx="2112195" cy="999057"/>
          </a:xfrm>
        </p:grpSpPr>
        <p:sp>
          <p:nvSpPr>
            <p:cNvPr id="24" name="TextBox 21">
              <a:extLst>
                <a:ext uri="{FF2B5EF4-FFF2-40B4-BE49-F238E27FC236}">
                  <a16:creationId xmlns:a16="http://schemas.microsoft.com/office/drawing/2014/main" id="{7AC330C6-141E-D8BD-0314-A386A87190D8}"/>
                </a:ext>
              </a:extLst>
            </p:cNvPr>
            <p:cNvSpPr txBox="1"/>
            <p:nvPr/>
          </p:nvSpPr>
          <p:spPr>
            <a:xfrm>
              <a:off x="4832335" y="5331368"/>
              <a:ext cx="2112194" cy="373949"/>
            </a:xfrm>
            <a:prstGeom prst="rect">
              <a:avLst/>
            </a:prstGeom>
            <a:noFill/>
          </p:spPr>
          <p:txBody>
            <a:bodyPr wrap="square" rtlCol="0" anchor="t">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lnSpc>
                  <a:spcPct val="130000"/>
                </a:lnSpc>
                <a:spcBef>
                  <a:spcPts val="0"/>
                </a:spcBef>
                <a:spcAft>
                  <a:spcPts val="0"/>
                </a:spcAft>
                <a:defRPr/>
              </a:pPr>
              <a:r>
                <a:rPr lang="es-SV" sz="1600" b="1" dirty="0" err="1">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Impedimenti</a:t>
              </a:r>
              <a:endParaRPr lang="en-US" sz="10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endParaRPr>
            </a:p>
          </p:txBody>
        </p:sp>
        <p:sp>
          <p:nvSpPr>
            <p:cNvPr id="27" name="TextBox 21">
              <a:extLst>
                <a:ext uri="{FF2B5EF4-FFF2-40B4-BE49-F238E27FC236}">
                  <a16:creationId xmlns:a16="http://schemas.microsoft.com/office/drawing/2014/main" id="{9780936F-6462-E2E8-6BAE-B2A24644FF39}"/>
                </a:ext>
              </a:extLst>
            </p:cNvPr>
            <p:cNvSpPr txBox="1"/>
            <p:nvPr/>
          </p:nvSpPr>
          <p:spPr>
            <a:xfrm>
              <a:off x="4832334" y="4706260"/>
              <a:ext cx="2112195" cy="625108"/>
            </a:xfrm>
            <a:prstGeom prst="rect">
              <a:avLst/>
            </a:prstGeom>
            <a:noFill/>
          </p:spPr>
          <p:txBody>
            <a:bodyPr wrap="square" rtlCol="0" anchor="b">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spcBef>
                  <a:spcPts val="0"/>
                </a:spcBef>
                <a:spcAft>
                  <a:spcPts val="0"/>
                </a:spcAft>
                <a:defRPr/>
              </a:pPr>
              <a:r>
                <a:rPr lang="es-SV" sz="20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rPr>
                <a:t>03-</a:t>
              </a:r>
              <a:endParaRPr lang="en-US" sz="14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endParaRPr>
            </a:p>
          </p:txBody>
        </p:sp>
      </p:grpSp>
      <p:grpSp>
        <p:nvGrpSpPr>
          <p:cNvPr id="6" name="Gruppo 5">
            <a:extLst>
              <a:ext uri="{FF2B5EF4-FFF2-40B4-BE49-F238E27FC236}">
                <a16:creationId xmlns:a16="http://schemas.microsoft.com/office/drawing/2014/main" id="{BCD4A22E-26B4-BCC6-098A-3F23EDDE9696}"/>
              </a:ext>
            </a:extLst>
          </p:cNvPr>
          <p:cNvGrpSpPr/>
          <p:nvPr/>
        </p:nvGrpSpPr>
        <p:grpSpPr>
          <a:xfrm>
            <a:off x="9104789" y="4706260"/>
            <a:ext cx="2112195" cy="1319144"/>
            <a:chOff x="9104789" y="4706260"/>
            <a:chExt cx="2112195" cy="1319144"/>
          </a:xfrm>
        </p:grpSpPr>
        <p:sp>
          <p:nvSpPr>
            <p:cNvPr id="26" name="TextBox 21">
              <a:extLst>
                <a:ext uri="{FF2B5EF4-FFF2-40B4-BE49-F238E27FC236}">
                  <a16:creationId xmlns:a16="http://schemas.microsoft.com/office/drawing/2014/main" id="{910177B7-FAB0-452B-5D8A-5F8C9DF8B09C}"/>
                </a:ext>
              </a:extLst>
            </p:cNvPr>
            <p:cNvSpPr txBox="1"/>
            <p:nvPr/>
          </p:nvSpPr>
          <p:spPr>
            <a:xfrm>
              <a:off x="9104790" y="5331368"/>
              <a:ext cx="2112194" cy="694036"/>
            </a:xfrm>
            <a:prstGeom prst="rect">
              <a:avLst/>
            </a:prstGeom>
            <a:noFill/>
          </p:spPr>
          <p:txBody>
            <a:bodyPr wrap="square" rtlCol="0" anchor="t">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lnSpc>
                  <a:spcPct val="130000"/>
                </a:lnSpc>
                <a:spcBef>
                  <a:spcPts val="0"/>
                </a:spcBef>
                <a:spcAft>
                  <a:spcPts val="0"/>
                </a:spcAft>
                <a:defRPr/>
              </a:pPr>
              <a:r>
                <a:rPr lang="es-SV" sz="1600" b="1" dirty="0" err="1">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Conferenza</a:t>
              </a:r>
              <a:r>
                <a:rPr lang="es-SV" sz="16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 </a:t>
              </a:r>
              <a:r>
                <a:rPr lang="es-SV" sz="1600" b="1" dirty="0" err="1">
                  <a:solidFill>
                    <a:srgbClr val="115B5A"/>
                  </a:solidFill>
                  <a:latin typeface="Ubuntu Light" panose="020B0304030602030204" pitchFamily="34" charset="0"/>
                  <a:ea typeface="Noto Sans Light" panose="020B0502040504020204" pitchFamily="34" charset="0"/>
                  <a:cs typeface="Noto Sans Light" panose="020B0502040504020204" pitchFamily="34" charset="0"/>
                </a:rPr>
                <a:t>preliminare</a:t>
              </a:r>
              <a:endParaRPr lang="en-US" sz="1000" b="1" dirty="0">
                <a:solidFill>
                  <a:srgbClr val="115B5A"/>
                </a:solidFill>
                <a:latin typeface="Ubuntu Light" panose="020B0304030602030204" pitchFamily="34" charset="0"/>
                <a:ea typeface="Noto Sans Light" panose="020B0502040504020204" pitchFamily="34" charset="0"/>
                <a:cs typeface="Noto Sans Light" panose="020B0502040504020204" pitchFamily="34" charset="0"/>
              </a:endParaRPr>
            </a:p>
          </p:txBody>
        </p:sp>
        <p:sp>
          <p:nvSpPr>
            <p:cNvPr id="28" name="TextBox 21">
              <a:extLst>
                <a:ext uri="{FF2B5EF4-FFF2-40B4-BE49-F238E27FC236}">
                  <a16:creationId xmlns:a16="http://schemas.microsoft.com/office/drawing/2014/main" id="{7206CA01-26E7-B1C2-7551-8EBB34ADC960}"/>
                </a:ext>
              </a:extLst>
            </p:cNvPr>
            <p:cNvSpPr txBox="1"/>
            <p:nvPr/>
          </p:nvSpPr>
          <p:spPr>
            <a:xfrm>
              <a:off x="9104789" y="4706260"/>
              <a:ext cx="2112195" cy="625108"/>
            </a:xfrm>
            <a:prstGeom prst="rect">
              <a:avLst/>
            </a:prstGeom>
            <a:noFill/>
          </p:spPr>
          <p:txBody>
            <a:bodyPr wrap="square" rtlCol="0" anchor="b">
              <a:spAutoFit/>
            </a:bodyPr>
            <a:lstStyle>
              <a:defPPr>
                <a:defRPr lang="en-US"/>
              </a:defPPr>
              <a:lvl1pPr algn="ctr">
                <a:lnSpc>
                  <a:spcPts val="5000"/>
                </a:lnSpc>
                <a:spcBef>
                  <a:spcPts val="1200"/>
                </a:spcBef>
                <a:spcAft>
                  <a:spcPts val="600"/>
                </a:spcAft>
                <a:defRPr sz="3200">
                  <a:latin typeface="Heebo Light" pitchFamily="2" charset="-79"/>
                </a:defRPr>
              </a:lvl1pPr>
            </a:lstStyle>
            <a:p>
              <a:pPr algn="l">
                <a:spcBef>
                  <a:spcPts val="0"/>
                </a:spcBef>
                <a:spcAft>
                  <a:spcPts val="0"/>
                </a:spcAft>
                <a:defRPr/>
              </a:pPr>
              <a:r>
                <a:rPr lang="es-SV" sz="20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rPr>
                <a:t>04-</a:t>
              </a:r>
              <a:endParaRPr lang="en-US" sz="1400" b="1" dirty="0">
                <a:solidFill>
                  <a:srgbClr val="02AA16"/>
                </a:solidFill>
                <a:latin typeface="Ubuntu" panose="020B0504030602030204" pitchFamily="34" charset="0"/>
                <a:ea typeface="Noto Sans Light" panose="020B0502040504020204" pitchFamily="34" charset="0"/>
                <a:cs typeface="Noto Sans Light" panose="020B0502040504020204" pitchFamily="34" charset="0"/>
              </a:endParaRPr>
            </a:p>
          </p:txBody>
        </p:sp>
      </p:grpSp>
      <p:sp>
        <p:nvSpPr>
          <p:cNvPr id="7" name="Freeform 3">
            <a:extLst>
              <a:ext uri="{FF2B5EF4-FFF2-40B4-BE49-F238E27FC236}">
                <a16:creationId xmlns:a16="http://schemas.microsoft.com/office/drawing/2014/main" id="{409C78EF-6E69-0D11-AFC8-FEA2ACB00C76}"/>
              </a:ext>
            </a:extLst>
          </p:cNvPr>
          <p:cNvSpPr/>
          <p:nvPr/>
        </p:nvSpPr>
        <p:spPr>
          <a:xfrm>
            <a:off x="-8544" y="0"/>
            <a:ext cx="3715008" cy="6858000"/>
          </a:xfrm>
          <a:custGeom>
            <a:avLst/>
            <a:gdLst/>
            <a:ahLst/>
            <a:cxnLst>
              <a:cxn ang="3cd4">
                <a:pos x="hc" y="t"/>
              </a:cxn>
              <a:cxn ang="cd2">
                <a:pos x="l" y="vc"/>
              </a:cxn>
              <a:cxn ang="cd4">
                <a:pos x="hc" y="b"/>
              </a:cxn>
              <a:cxn ang="0">
                <a:pos x="r" y="vc"/>
              </a:cxn>
            </a:cxnLst>
            <a:rect l="l" t="t" r="r" b="b"/>
            <a:pathLst>
              <a:path w="10522" h="11007">
                <a:moveTo>
                  <a:pt x="10522" y="11007"/>
                </a:moveTo>
                <a:lnTo>
                  <a:pt x="0" y="11007"/>
                </a:lnTo>
                <a:lnTo>
                  <a:pt x="0" y="0"/>
                </a:lnTo>
                <a:lnTo>
                  <a:pt x="10522" y="0"/>
                </a:lnTo>
                <a:close/>
              </a:path>
            </a:pathLst>
          </a:custGeom>
          <a:solidFill>
            <a:srgbClr val="115B5A">
              <a:alpha val="15000"/>
            </a:srgbClr>
          </a:solidFill>
          <a:ln cap="flat">
            <a:solidFill>
              <a:srgbClr val="115B5A"/>
            </a:solidFill>
            <a:prstDash val="solid"/>
          </a:ln>
        </p:spPr>
        <p:txBody>
          <a:bodyPr vert="horz" wrap="none" lIns="45000" tIns="22500" rIns="45000" bIns="22500" anchor="ctr" anchorCtr="1" compatLnSpc="0"/>
          <a:lstStyle/>
          <a:p>
            <a:pPr hangingPunct="0"/>
            <a:endParaRPr lang="en-none" sz="900" dirty="0">
              <a:latin typeface="Arial" pitchFamily="18"/>
              <a:ea typeface="Arial Unicode MS" pitchFamily="2"/>
              <a:cs typeface="Arial Unicode MS" pitchFamily="2"/>
            </a:endParaRPr>
          </a:p>
        </p:txBody>
      </p:sp>
      <p:sp>
        <p:nvSpPr>
          <p:cNvPr id="9" name="CuadroTexto 10">
            <a:extLst>
              <a:ext uri="{FF2B5EF4-FFF2-40B4-BE49-F238E27FC236}">
                <a16:creationId xmlns:a16="http://schemas.microsoft.com/office/drawing/2014/main" id="{10889254-3369-4C71-3922-2CA0E073D58B}"/>
              </a:ext>
            </a:extLst>
          </p:cNvPr>
          <p:cNvSpPr txBox="1"/>
          <p:nvPr/>
        </p:nvSpPr>
        <p:spPr>
          <a:xfrm>
            <a:off x="2362244" y="613431"/>
            <a:ext cx="9587317" cy="754053"/>
          </a:xfrm>
          <a:prstGeom prst="rect">
            <a:avLst/>
          </a:prstGeom>
          <a:noFill/>
        </p:spPr>
        <p:txBody>
          <a:bodyPr wrap="square" rtlCol="0" anchor="b">
            <a:spAutoFit/>
          </a:bodyPr>
          <a:lstStyle/>
          <a:p>
            <a:r>
              <a:rPr lang="it-IT" sz="4300" dirty="0">
                <a:solidFill>
                  <a:srgbClr val="03DF1D"/>
                </a:solidFill>
                <a:latin typeface="Poppins" panose="00000500000000000000" pitchFamily="2" charset="0"/>
                <a:ea typeface="Arimo" panose="020B0604020202020204" pitchFamily="34" charset="0"/>
                <a:cs typeface="Poppins" panose="00000500000000000000" pitchFamily="2" charset="0"/>
              </a:rPr>
              <a:t>RICHIESTA DI PARERE PREVENTIVO</a:t>
            </a:r>
          </a:p>
        </p:txBody>
      </p:sp>
      <p:sp>
        <p:nvSpPr>
          <p:cNvPr id="14" name="CasellaDiTesto 13">
            <a:extLst>
              <a:ext uri="{FF2B5EF4-FFF2-40B4-BE49-F238E27FC236}">
                <a16:creationId xmlns:a16="http://schemas.microsoft.com/office/drawing/2014/main" id="{CD100FD5-03C2-F872-8ADC-21CFEBBCDF88}"/>
              </a:ext>
            </a:extLst>
          </p:cNvPr>
          <p:cNvSpPr txBox="1"/>
          <p:nvPr/>
        </p:nvSpPr>
        <p:spPr>
          <a:xfrm>
            <a:off x="621592" y="3608007"/>
            <a:ext cx="1702134" cy="861774"/>
          </a:xfrm>
          <a:prstGeom prst="rect">
            <a:avLst/>
          </a:prstGeom>
          <a:noFill/>
        </p:spPr>
        <p:txBody>
          <a:bodyPr wrap="square">
            <a:spAutoFit/>
          </a:bodyPr>
          <a:lstStyle/>
          <a:p>
            <a:r>
              <a:rPr lang="it-IT" sz="5000" b="1" dirty="0">
                <a:solidFill>
                  <a:schemeClr val="bg1">
                    <a:lumMod val="85000"/>
                  </a:schemeClr>
                </a:solidFill>
                <a:latin typeface="Poppins" panose="00000500000000000000" pitchFamily="2" charset="0"/>
                <a:ea typeface="Arimo" panose="020B0604020202020204" pitchFamily="34" charset="0"/>
                <a:cs typeface="Poppins" panose="00000500000000000000" pitchFamily="2" charset="0"/>
              </a:rPr>
              <a:t>RPP</a:t>
            </a:r>
          </a:p>
        </p:txBody>
      </p:sp>
      <p:sp>
        <p:nvSpPr>
          <p:cNvPr id="3" name="CuadroTexto 10">
            <a:extLst>
              <a:ext uri="{FF2B5EF4-FFF2-40B4-BE49-F238E27FC236}">
                <a16:creationId xmlns:a16="http://schemas.microsoft.com/office/drawing/2014/main" id="{58B15F32-EC14-785C-E498-F1E25CD57014}"/>
              </a:ext>
            </a:extLst>
          </p:cNvPr>
          <p:cNvSpPr txBox="1"/>
          <p:nvPr/>
        </p:nvSpPr>
        <p:spPr>
          <a:xfrm>
            <a:off x="2565841" y="1403417"/>
            <a:ext cx="8698506" cy="523220"/>
          </a:xfrm>
          <a:prstGeom prst="rect">
            <a:avLst/>
          </a:prstGeom>
          <a:noFill/>
        </p:spPr>
        <p:txBody>
          <a:bodyPr wrap="square" rtlCol="0" anchor="b">
            <a:spAutoFit/>
          </a:bodyPr>
          <a:lstStyle/>
          <a:p>
            <a:pPr algn="r"/>
            <a:r>
              <a:rPr lang="it-IT" sz="2800" dirty="0">
                <a:solidFill>
                  <a:schemeClr val="accent2">
                    <a:lumMod val="50000"/>
                  </a:schemeClr>
                </a:solidFill>
                <a:latin typeface="Poppins" panose="00000500000000000000" pitchFamily="2" charset="0"/>
                <a:ea typeface="Arimo" panose="020B0604020202020204" pitchFamily="34" charset="0"/>
                <a:cs typeface="Poppins" panose="00000500000000000000" pitchFamily="2" charset="0"/>
              </a:rPr>
              <a:t>(PROPOSTA DELLA TF)</a:t>
            </a:r>
          </a:p>
        </p:txBody>
      </p:sp>
    </p:spTree>
    <p:extLst>
      <p:ext uri="{BB962C8B-B14F-4D97-AF65-F5344CB8AC3E}">
        <p14:creationId xmlns:p14="http://schemas.microsoft.com/office/powerpoint/2010/main" val="417982524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con angoli arrotondati 5">
            <a:extLst>
              <a:ext uri="{FF2B5EF4-FFF2-40B4-BE49-F238E27FC236}">
                <a16:creationId xmlns:a16="http://schemas.microsoft.com/office/drawing/2014/main" id="{4BCDE8E3-89F3-9B3A-730D-991801CC0E29}"/>
              </a:ext>
            </a:extLst>
          </p:cNvPr>
          <p:cNvSpPr/>
          <p:nvPr/>
        </p:nvSpPr>
        <p:spPr>
          <a:xfrm>
            <a:off x="304800" y="3303463"/>
            <a:ext cx="1788160" cy="1473200"/>
          </a:xfrm>
          <a:prstGeom prst="roundRect">
            <a:avLst/>
          </a:prstGeom>
          <a:noFill/>
          <a:ln w="57150">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DC4A8DD0-42BA-C9FF-F9DF-F80039CA4745}"/>
              </a:ext>
            </a:extLst>
          </p:cNvPr>
          <p:cNvSpPr/>
          <p:nvPr/>
        </p:nvSpPr>
        <p:spPr>
          <a:xfrm>
            <a:off x="2514600" y="3201544"/>
            <a:ext cx="1788160" cy="1473200"/>
          </a:xfrm>
          <a:prstGeom prst="roundRect">
            <a:avLst/>
          </a:prstGeom>
          <a:noFill/>
          <a:ln w="57150">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con angoli arrotondati 7">
            <a:extLst>
              <a:ext uri="{FF2B5EF4-FFF2-40B4-BE49-F238E27FC236}">
                <a16:creationId xmlns:a16="http://schemas.microsoft.com/office/drawing/2014/main" id="{62029B8C-70D5-0A47-C3D2-73296B300947}"/>
              </a:ext>
            </a:extLst>
          </p:cNvPr>
          <p:cNvSpPr/>
          <p:nvPr/>
        </p:nvSpPr>
        <p:spPr>
          <a:xfrm>
            <a:off x="4724400" y="3303463"/>
            <a:ext cx="1788160" cy="1473200"/>
          </a:xfrm>
          <a:prstGeom prst="roundRect">
            <a:avLst/>
          </a:prstGeom>
          <a:noFill/>
          <a:ln w="57150">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con angoli arrotondati 8">
            <a:extLst>
              <a:ext uri="{FF2B5EF4-FFF2-40B4-BE49-F238E27FC236}">
                <a16:creationId xmlns:a16="http://schemas.microsoft.com/office/drawing/2014/main" id="{A7403E82-AE1E-F124-0971-BF10D5EB712B}"/>
              </a:ext>
            </a:extLst>
          </p:cNvPr>
          <p:cNvSpPr/>
          <p:nvPr/>
        </p:nvSpPr>
        <p:spPr>
          <a:xfrm>
            <a:off x="6934200" y="3201544"/>
            <a:ext cx="1788160" cy="1473200"/>
          </a:xfrm>
          <a:prstGeom prst="roundRect">
            <a:avLst/>
          </a:prstGeom>
          <a:noFill/>
          <a:ln w="57150">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circolare in su 9">
            <a:extLst>
              <a:ext uri="{FF2B5EF4-FFF2-40B4-BE49-F238E27FC236}">
                <a16:creationId xmlns:a16="http://schemas.microsoft.com/office/drawing/2014/main" id="{A4F264E5-252A-98E4-12A2-70D992D03455}"/>
              </a:ext>
            </a:extLst>
          </p:cNvPr>
          <p:cNvSpPr/>
          <p:nvPr/>
        </p:nvSpPr>
        <p:spPr>
          <a:xfrm>
            <a:off x="1473200" y="5010343"/>
            <a:ext cx="1696720" cy="762000"/>
          </a:xfrm>
          <a:prstGeom prst="curvedUpArrow">
            <a:avLst/>
          </a:prstGeom>
          <a:no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Freccia circolare in su 10">
            <a:extLst>
              <a:ext uri="{FF2B5EF4-FFF2-40B4-BE49-F238E27FC236}">
                <a16:creationId xmlns:a16="http://schemas.microsoft.com/office/drawing/2014/main" id="{FB179620-1CBD-8724-19F3-D5C4C1AE5265}"/>
              </a:ext>
            </a:extLst>
          </p:cNvPr>
          <p:cNvSpPr/>
          <p:nvPr/>
        </p:nvSpPr>
        <p:spPr>
          <a:xfrm>
            <a:off x="5953760" y="5010343"/>
            <a:ext cx="1696720" cy="762000"/>
          </a:xfrm>
          <a:prstGeom prst="curvedUpArrow">
            <a:avLst/>
          </a:prstGeom>
          <a:no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Freccia circolare in su 11">
            <a:extLst>
              <a:ext uri="{FF2B5EF4-FFF2-40B4-BE49-F238E27FC236}">
                <a16:creationId xmlns:a16="http://schemas.microsoft.com/office/drawing/2014/main" id="{69CBFDE8-1D3D-433D-9A41-3D2E7A7D0C30}"/>
              </a:ext>
            </a:extLst>
          </p:cNvPr>
          <p:cNvSpPr/>
          <p:nvPr/>
        </p:nvSpPr>
        <p:spPr>
          <a:xfrm rot="10800000" flipH="1">
            <a:off x="3740446" y="2225865"/>
            <a:ext cx="1695154" cy="762000"/>
          </a:xfrm>
          <a:prstGeom prst="curvedUpArrow">
            <a:avLst/>
          </a:prstGeom>
          <a:no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Freccia circolare in su 14">
            <a:extLst>
              <a:ext uri="{FF2B5EF4-FFF2-40B4-BE49-F238E27FC236}">
                <a16:creationId xmlns:a16="http://schemas.microsoft.com/office/drawing/2014/main" id="{02D1EAA7-9BAD-819C-67A8-C90CE9720C21}"/>
              </a:ext>
            </a:extLst>
          </p:cNvPr>
          <p:cNvSpPr/>
          <p:nvPr/>
        </p:nvSpPr>
        <p:spPr>
          <a:xfrm rot="19650309">
            <a:off x="8913444" y="3144579"/>
            <a:ext cx="1788160" cy="508000"/>
          </a:xfrm>
          <a:prstGeom prst="curvedUpArrow">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Freccia circolare in su 15">
            <a:extLst>
              <a:ext uri="{FF2B5EF4-FFF2-40B4-BE49-F238E27FC236}">
                <a16:creationId xmlns:a16="http://schemas.microsoft.com/office/drawing/2014/main" id="{A1D311BF-7F24-9728-1850-75A712403FE8}"/>
              </a:ext>
            </a:extLst>
          </p:cNvPr>
          <p:cNvSpPr/>
          <p:nvPr/>
        </p:nvSpPr>
        <p:spPr>
          <a:xfrm rot="1674591" flipV="1">
            <a:off x="8958993" y="4004207"/>
            <a:ext cx="1799059" cy="626626"/>
          </a:xfrm>
          <a:prstGeom prst="curvedUpArrow">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7" name="Rettangolo con angoli arrotondati 16">
            <a:extLst>
              <a:ext uri="{FF2B5EF4-FFF2-40B4-BE49-F238E27FC236}">
                <a16:creationId xmlns:a16="http://schemas.microsoft.com/office/drawing/2014/main" id="{B69D6E58-E82F-7F44-07D8-F7602EE94EDF}"/>
              </a:ext>
            </a:extLst>
          </p:cNvPr>
          <p:cNvSpPr/>
          <p:nvPr/>
        </p:nvSpPr>
        <p:spPr>
          <a:xfrm>
            <a:off x="726510" y="4363304"/>
            <a:ext cx="1593484" cy="647039"/>
          </a:xfrm>
          <a:prstGeom prst="roundRec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it-IT" sz="14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Regolamento edilizio comunale</a:t>
            </a:r>
            <a:endParaRPr lang="it-IT" sz="12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Rettangolo con angoli arrotondati 17">
            <a:extLst>
              <a:ext uri="{FF2B5EF4-FFF2-40B4-BE49-F238E27FC236}">
                <a16:creationId xmlns:a16="http://schemas.microsoft.com/office/drawing/2014/main" id="{DD77F930-B020-585E-7CC8-EFE44A8D2D8C}"/>
              </a:ext>
            </a:extLst>
          </p:cNvPr>
          <p:cNvSpPr/>
          <p:nvPr/>
        </p:nvSpPr>
        <p:spPr>
          <a:xfrm>
            <a:off x="2903882" y="2865945"/>
            <a:ext cx="1593484" cy="647039"/>
          </a:xfrm>
          <a:prstGeom prst="roundRec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Commissione Edilizia comunale</a:t>
            </a:r>
            <a:endParaRPr lang="it-IT" sz="1400" dirty="0">
              <a:solidFill>
                <a:schemeClr val="bg1"/>
              </a:solidFill>
              <a:latin typeface="Calibri" panose="020F0502020204030204" pitchFamily="34" charset="0"/>
              <a:cs typeface="Calibri" panose="020F0502020204030204" pitchFamily="34" charset="0"/>
            </a:endParaRPr>
          </a:p>
        </p:txBody>
      </p:sp>
      <p:sp>
        <p:nvSpPr>
          <p:cNvPr id="19" name="Rettangolo con angoli arrotondati 18">
            <a:extLst>
              <a:ext uri="{FF2B5EF4-FFF2-40B4-BE49-F238E27FC236}">
                <a16:creationId xmlns:a16="http://schemas.microsoft.com/office/drawing/2014/main" id="{ED0B74C0-A8ED-B9DC-F700-B16DB4611579}"/>
              </a:ext>
            </a:extLst>
          </p:cNvPr>
          <p:cNvSpPr/>
          <p:nvPr/>
        </p:nvSpPr>
        <p:spPr>
          <a:xfrm>
            <a:off x="5157017" y="4362190"/>
            <a:ext cx="1593484" cy="647039"/>
          </a:xfrm>
          <a:prstGeom prst="roundRec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it-IT" sz="1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Elenco interventi</a:t>
            </a:r>
          </a:p>
        </p:txBody>
      </p:sp>
      <p:sp>
        <p:nvSpPr>
          <p:cNvPr id="20" name="Rettangolo con angoli arrotondati 19">
            <a:extLst>
              <a:ext uri="{FF2B5EF4-FFF2-40B4-BE49-F238E27FC236}">
                <a16:creationId xmlns:a16="http://schemas.microsoft.com/office/drawing/2014/main" id="{80C79CD1-7773-DCDA-3375-E617D2F157DF}"/>
              </a:ext>
            </a:extLst>
          </p:cNvPr>
          <p:cNvSpPr/>
          <p:nvPr/>
        </p:nvSpPr>
        <p:spPr>
          <a:xfrm>
            <a:off x="7300259" y="2865944"/>
            <a:ext cx="1593484" cy="647039"/>
          </a:xfrm>
          <a:prstGeom prst="roundRec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RP (ex RUP)</a:t>
            </a:r>
            <a:endParaRPr lang="it-IT" sz="1600" b="1" dirty="0">
              <a:solidFill>
                <a:schemeClr val="bg1"/>
              </a:solidFill>
              <a:latin typeface="Calibri" panose="020F0502020204030204" pitchFamily="34" charset="0"/>
              <a:cs typeface="Calibri" panose="020F0502020204030204" pitchFamily="34" charset="0"/>
            </a:endParaRPr>
          </a:p>
        </p:txBody>
      </p:sp>
      <p:pic>
        <p:nvPicPr>
          <p:cNvPr id="21" name="Elemento grafico 20" descr="Elenco di controllo con riempimento a tinta unita">
            <a:extLst>
              <a:ext uri="{FF2B5EF4-FFF2-40B4-BE49-F238E27FC236}">
                <a16:creationId xmlns:a16="http://schemas.microsoft.com/office/drawing/2014/main" id="{F50AAD13-DBA7-B9B4-B274-220F41AA06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3410" y="3512983"/>
            <a:ext cx="762001" cy="762001"/>
          </a:xfrm>
          <a:prstGeom prst="rect">
            <a:avLst/>
          </a:prstGeom>
        </p:spPr>
      </p:pic>
      <p:pic>
        <p:nvPicPr>
          <p:cNvPr id="22" name="Elemento grafico 21" descr="Utenti con riempimento a tinta unita">
            <a:extLst>
              <a:ext uri="{FF2B5EF4-FFF2-40B4-BE49-F238E27FC236}">
                <a16:creationId xmlns:a16="http://schemas.microsoft.com/office/drawing/2014/main" id="{55A2B539-9B97-BAE6-0EB2-20D1F05CAF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27679" y="3605029"/>
            <a:ext cx="762001" cy="762001"/>
          </a:xfrm>
          <a:prstGeom prst="rect">
            <a:avLst/>
          </a:prstGeom>
        </p:spPr>
      </p:pic>
      <p:pic>
        <p:nvPicPr>
          <p:cNvPr id="23" name="Elemento grafico 22" descr="Uomo con riempimento a tinta unita">
            <a:extLst>
              <a:ext uri="{FF2B5EF4-FFF2-40B4-BE49-F238E27FC236}">
                <a16:creationId xmlns:a16="http://schemas.microsoft.com/office/drawing/2014/main" id="{9E4A961E-4097-8EE2-8609-5CF5C94BAF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28864" y="3600189"/>
            <a:ext cx="762001" cy="762001"/>
          </a:xfrm>
          <a:prstGeom prst="rect">
            <a:avLst/>
          </a:prstGeom>
        </p:spPr>
      </p:pic>
      <p:pic>
        <p:nvPicPr>
          <p:cNvPr id="24" name="Elemento grafico 23" descr="Libro chiuso con riempimento a tinta unita">
            <a:extLst>
              <a:ext uri="{FF2B5EF4-FFF2-40B4-BE49-F238E27FC236}">
                <a16:creationId xmlns:a16="http://schemas.microsoft.com/office/drawing/2014/main" id="{1A3BD0E1-6F01-4E8A-9E86-72ED12A560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5908" y="3541297"/>
            <a:ext cx="762001" cy="762001"/>
          </a:xfrm>
          <a:prstGeom prst="rect">
            <a:avLst/>
          </a:prstGeom>
        </p:spPr>
      </p:pic>
      <p:pic>
        <p:nvPicPr>
          <p:cNvPr id="28" name="Elemento grafico 27" descr="Segna Pollice su contorno">
            <a:extLst>
              <a:ext uri="{FF2B5EF4-FFF2-40B4-BE49-F238E27FC236}">
                <a16:creationId xmlns:a16="http://schemas.microsoft.com/office/drawing/2014/main" id="{017069E4-1C6F-E8D2-48E9-C252D8211D9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02590" y="2060397"/>
            <a:ext cx="914400" cy="914400"/>
          </a:xfrm>
          <a:prstGeom prst="rect">
            <a:avLst/>
          </a:prstGeom>
        </p:spPr>
      </p:pic>
      <p:pic>
        <p:nvPicPr>
          <p:cNvPr id="30" name="Elemento grafico 29" descr="Pollice abbassato contorno">
            <a:extLst>
              <a:ext uri="{FF2B5EF4-FFF2-40B4-BE49-F238E27FC236}">
                <a16:creationId xmlns:a16="http://schemas.microsoft.com/office/drawing/2014/main" id="{05F53E35-4412-1DCB-EDE8-868B645933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00080" y="4723961"/>
            <a:ext cx="914400" cy="914400"/>
          </a:xfrm>
          <a:prstGeom prst="rect">
            <a:avLst/>
          </a:prstGeom>
        </p:spPr>
      </p:pic>
      <p:sp>
        <p:nvSpPr>
          <p:cNvPr id="4" name="CuadroTexto 51">
            <a:extLst>
              <a:ext uri="{FF2B5EF4-FFF2-40B4-BE49-F238E27FC236}">
                <a16:creationId xmlns:a16="http://schemas.microsoft.com/office/drawing/2014/main" id="{FED5952E-A31F-BC21-5C05-2091701441BF}"/>
              </a:ext>
            </a:extLst>
          </p:cNvPr>
          <p:cNvSpPr txBox="1"/>
          <p:nvPr/>
        </p:nvSpPr>
        <p:spPr>
          <a:xfrm>
            <a:off x="480645" y="252896"/>
            <a:ext cx="5935503" cy="1358064"/>
          </a:xfrm>
          <a:prstGeom prst="rect">
            <a:avLst/>
          </a:prstGeom>
          <a:noFill/>
        </p:spPr>
        <p:txBody>
          <a:bodyPr wrap="square" rtlCol="0" anchor="b">
            <a:spAutoFit/>
          </a:bodyPr>
          <a:lstStyle/>
          <a:p>
            <a:pPr>
              <a:lnSpc>
                <a:spcPts val="5000"/>
              </a:lnSpc>
            </a:pPr>
            <a:r>
              <a:rPr lang="es-SV" sz="4000" dirty="0">
                <a:solidFill>
                  <a:srgbClr val="8C3438"/>
                </a:solidFill>
                <a:latin typeface="Poppins" panose="00000500000000000000" pitchFamily="50" charset="0"/>
                <a:cs typeface="Poppins" panose="00000500000000000000" pitchFamily="50" charset="0"/>
              </a:rPr>
              <a:t>RICHIESTA DI </a:t>
            </a:r>
            <a:r>
              <a:rPr lang="es-SV" sz="4000" b="1" dirty="0">
                <a:solidFill>
                  <a:srgbClr val="8C3438"/>
                </a:solidFill>
                <a:latin typeface="Poppins" panose="00000500000000000000" pitchFamily="50" charset="0"/>
                <a:cs typeface="Poppins" panose="00000500000000000000" pitchFamily="50" charset="0"/>
              </a:rPr>
              <a:t>PARERE PREVENTIVO</a:t>
            </a:r>
            <a:endParaRPr lang="es-SV" sz="4000" dirty="0">
              <a:solidFill>
                <a:srgbClr val="8C3438"/>
              </a:solidFill>
              <a:latin typeface="Poppins" panose="00000500000000000000" pitchFamily="50" charset="0"/>
              <a:cs typeface="Poppins" panose="00000500000000000000" pitchFamily="50" charset="0"/>
            </a:endParaRPr>
          </a:p>
        </p:txBody>
      </p:sp>
      <p:sp>
        <p:nvSpPr>
          <p:cNvPr id="5" name="Rectángulo 53">
            <a:extLst>
              <a:ext uri="{FF2B5EF4-FFF2-40B4-BE49-F238E27FC236}">
                <a16:creationId xmlns:a16="http://schemas.microsoft.com/office/drawing/2014/main" id="{D7B7537D-9F32-C557-DAB0-7ECC46706F95}"/>
              </a:ext>
            </a:extLst>
          </p:cNvPr>
          <p:cNvSpPr/>
          <p:nvPr/>
        </p:nvSpPr>
        <p:spPr>
          <a:xfrm rot="5400000">
            <a:off x="-790571" y="790570"/>
            <a:ext cx="1803878" cy="222738"/>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SV" sz="900">
              <a:latin typeface="Ubuntu Light" panose="020B0304030602030204" pitchFamily="34" charset="0"/>
            </a:endParaRPr>
          </a:p>
        </p:txBody>
      </p:sp>
    </p:spTree>
    <p:extLst>
      <p:ext uri="{BB962C8B-B14F-4D97-AF65-F5344CB8AC3E}">
        <p14:creationId xmlns:p14="http://schemas.microsoft.com/office/powerpoint/2010/main" val="12916355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756CFC3-1A06-CE77-4A69-1A56442D5222}"/>
              </a:ext>
            </a:extLst>
          </p:cNvPr>
          <p:cNvSpPr/>
          <p:nvPr/>
        </p:nvSpPr>
        <p:spPr>
          <a:xfrm>
            <a:off x="-19684" y="1"/>
            <a:ext cx="6553486" cy="6858000"/>
          </a:xfrm>
          <a:custGeom>
            <a:avLst/>
            <a:gdLst/>
            <a:ahLst/>
            <a:cxnLst>
              <a:cxn ang="3cd4">
                <a:pos x="hc" y="t"/>
              </a:cxn>
              <a:cxn ang="cd2">
                <a:pos x="l" y="vc"/>
              </a:cxn>
              <a:cxn ang="cd4">
                <a:pos x="hc" y="b"/>
              </a:cxn>
              <a:cxn ang="0">
                <a:pos x="r" y="vc"/>
              </a:cxn>
            </a:cxnLst>
            <a:rect l="l" t="t" r="r" b="b"/>
            <a:pathLst>
              <a:path w="10522" h="11007">
                <a:moveTo>
                  <a:pt x="10522" y="11007"/>
                </a:moveTo>
                <a:lnTo>
                  <a:pt x="0" y="11007"/>
                </a:lnTo>
                <a:lnTo>
                  <a:pt x="0" y="0"/>
                </a:lnTo>
                <a:lnTo>
                  <a:pt x="10522" y="0"/>
                </a:lnTo>
                <a:close/>
              </a:path>
            </a:pathLst>
          </a:custGeom>
          <a:solidFill>
            <a:srgbClr val="115B5A">
              <a:alpha val="15000"/>
            </a:srgbClr>
          </a:solidFill>
          <a:ln cap="flat">
            <a:solidFill>
              <a:srgbClr val="115B5A"/>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416" name="Freeform 415">
            <a:extLst>
              <a:ext uri="{FF2B5EF4-FFF2-40B4-BE49-F238E27FC236}">
                <a16:creationId xmlns:a16="http://schemas.microsoft.com/office/drawing/2014/main" id="{C140DDC6-8797-D934-3917-0507D60A3BA2}"/>
              </a:ext>
            </a:extLst>
          </p:cNvPr>
          <p:cNvSpPr/>
          <p:nvPr/>
        </p:nvSpPr>
        <p:spPr>
          <a:xfrm>
            <a:off x="5988865" y="1799555"/>
            <a:ext cx="1134294" cy="1134692"/>
          </a:xfrm>
          <a:custGeom>
            <a:avLst/>
            <a:gdLst/>
            <a:ahLst/>
            <a:cxnLst>
              <a:cxn ang="3cd4">
                <a:pos x="hc" y="t"/>
              </a:cxn>
              <a:cxn ang="cd2">
                <a:pos x="l" y="vc"/>
              </a:cxn>
              <a:cxn ang="cd4">
                <a:pos x="hc" y="b"/>
              </a:cxn>
              <a:cxn ang="0">
                <a:pos x="r" y="vc"/>
              </a:cxn>
            </a:cxnLst>
            <a:rect l="l" t="t" r="r" b="b"/>
            <a:pathLst>
              <a:path w="1822" h="1822">
                <a:moveTo>
                  <a:pt x="1822" y="911"/>
                </a:moveTo>
                <a:cubicBezTo>
                  <a:pt x="1822" y="1414"/>
                  <a:pt x="1414" y="1822"/>
                  <a:pt x="911" y="1822"/>
                </a:cubicBezTo>
                <a:cubicBezTo>
                  <a:pt x="408" y="1822"/>
                  <a:pt x="0" y="1414"/>
                  <a:pt x="0" y="911"/>
                </a:cubicBezTo>
                <a:cubicBezTo>
                  <a:pt x="0" y="408"/>
                  <a:pt x="408" y="0"/>
                  <a:pt x="911" y="0"/>
                </a:cubicBezTo>
                <a:cubicBezTo>
                  <a:pt x="1414" y="0"/>
                  <a:pt x="1822" y="408"/>
                  <a:pt x="1822" y="911"/>
                </a:cubicBezTo>
                <a:close/>
              </a:path>
            </a:pathLst>
          </a:custGeom>
          <a:solidFill>
            <a:srgbClr val="8C3438"/>
          </a:solidFill>
          <a:ln cap="flat">
            <a:solidFill>
              <a:srgbClr val="8C3438"/>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417" name="Freeform 416">
            <a:extLst>
              <a:ext uri="{FF2B5EF4-FFF2-40B4-BE49-F238E27FC236}">
                <a16:creationId xmlns:a16="http://schemas.microsoft.com/office/drawing/2014/main" id="{1F8C64A3-EF7A-7E62-4112-8FCEC518E630}"/>
              </a:ext>
            </a:extLst>
          </p:cNvPr>
          <p:cNvSpPr/>
          <p:nvPr/>
        </p:nvSpPr>
        <p:spPr>
          <a:xfrm>
            <a:off x="5988865" y="3494427"/>
            <a:ext cx="1134294" cy="1134692"/>
          </a:xfrm>
          <a:custGeom>
            <a:avLst/>
            <a:gdLst/>
            <a:ahLst/>
            <a:cxnLst>
              <a:cxn ang="3cd4">
                <a:pos x="hc" y="t"/>
              </a:cxn>
              <a:cxn ang="cd2">
                <a:pos x="l" y="vc"/>
              </a:cxn>
              <a:cxn ang="cd4">
                <a:pos x="hc" y="b"/>
              </a:cxn>
              <a:cxn ang="0">
                <a:pos x="r" y="vc"/>
              </a:cxn>
            </a:cxnLst>
            <a:rect l="l" t="t" r="r" b="b"/>
            <a:pathLst>
              <a:path w="1822" h="1822">
                <a:moveTo>
                  <a:pt x="1822" y="911"/>
                </a:moveTo>
                <a:cubicBezTo>
                  <a:pt x="1822" y="1414"/>
                  <a:pt x="1414" y="1822"/>
                  <a:pt x="911" y="1822"/>
                </a:cubicBezTo>
                <a:cubicBezTo>
                  <a:pt x="408" y="1822"/>
                  <a:pt x="0" y="1414"/>
                  <a:pt x="0" y="911"/>
                </a:cubicBezTo>
                <a:cubicBezTo>
                  <a:pt x="0" y="408"/>
                  <a:pt x="408" y="0"/>
                  <a:pt x="911" y="0"/>
                </a:cubicBezTo>
                <a:cubicBezTo>
                  <a:pt x="1414" y="0"/>
                  <a:pt x="1822" y="408"/>
                  <a:pt x="1822" y="91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418" name="Freeform 417">
            <a:extLst>
              <a:ext uri="{FF2B5EF4-FFF2-40B4-BE49-F238E27FC236}">
                <a16:creationId xmlns:a16="http://schemas.microsoft.com/office/drawing/2014/main" id="{1B2C24BB-01EB-5C9E-5CA0-E10C1AF6B5DC}"/>
              </a:ext>
            </a:extLst>
          </p:cNvPr>
          <p:cNvSpPr/>
          <p:nvPr/>
        </p:nvSpPr>
        <p:spPr>
          <a:xfrm>
            <a:off x="5988865" y="5190545"/>
            <a:ext cx="1134294" cy="1134069"/>
          </a:xfrm>
          <a:custGeom>
            <a:avLst/>
            <a:gdLst/>
            <a:ahLst/>
            <a:cxnLst>
              <a:cxn ang="3cd4">
                <a:pos x="hc" y="t"/>
              </a:cxn>
              <a:cxn ang="cd2">
                <a:pos x="l" y="vc"/>
              </a:cxn>
              <a:cxn ang="cd4">
                <a:pos x="hc" y="b"/>
              </a:cxn>
              <a:cxn ang="0">
                <a:pos x="r" y="vc"/>
              </a:cxn>
            </a:cxnLst>
            <a:rect l="l" t="t" r="r" b="b"/>
            <a:pathLst>
              <a:path w="1822" h="1821">
                <a:moveTo>
                  <a:pt x="1822" y="910"/>
                </a:moveTo>
                <a:cubicBezTo>
                  <a:pt x="1822" y="1414"/>
                  <a:pt x="1414" y="1821"/>
                  <a:pt x="911" y="1821"/>
                </a:cubicBezTo>
                <a:cubicBezTo>
                  <a:pt x="408" y="1821"/>
                  <a:pt x="0" y="1414"/>
                  <a:pt x="0" y="910"/>
                </a:cubicBezTo>
                <a:cubicBezTo>
                  <a:pt x="0" y="407"/>
                  <a:pt x="408" y="0"/>
                  <a:pt x="911" y="0"/>
                </a:cubicBezTo>
                <a:cubicBezTo>
                  <a:pt x="1414" y="0"/>
                  <a:pt x="1822" y="407"/>
                  <a:pt x="1822" y="910"/>
                </a:cubicBezTo>
                <a:close/>
              </a:path>
            </a:pathLst>
          </a:custGeom>
          <a:solidFill>
            <a:srgbClr val="02AA16"/>
          </a:solidFill>
          <a:ln cap="flat">
            <a:solidFill>
              <a:srgbClr val="02AA16"/>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427" name="Freeform 426">
            <a:extLst>
              <a:ext uri="{FF2B5EF4-FFF2-40B4-BE49-F238E27FC236}">
                <a16:creationId xmlns:a16="http://schemas.microsoft.com/office/drawing/2014/main" id="{61489930-AA61-9BFB-CB57-6E20064AEAD4}"/>
              </a:ext>
            </a:extLst>
          </p:cNvPr>
          <p:cNvSpPr/>
          <p:nvPr/>
        </p:nvSpPr>
        <p:spPr>
          <a:xfrm>
            <a:off x="6259822" y="5460977"/>
            <a:ext cx="591128" cy="592582"/>
          </a:xfrm>
          <a:custGeom>
            <a:avLst/>
            <a:gdLst/>
            <a:ahLst/>
            <a:cxnLst>
              <a:cxn ang="3cd4">
                <a:pos x="hc" y="t"/>
              </a:cxn>
              <a:cxn ang="cd2">
                <a:pos x="l" y="vc"/>
              </a:cxn>
              <a:cxn ang="cd4">
                <a:pos x="hc" y="b"/>
              </a:cxn>
              <a:cxn ang="0">
                <a:pos x="r" y="vc"/>
              </a:cxn>
            </a:cxnLst>
            <a:rect l="l" t="t" r="r" b="b"/>
            <a:pathLst>
              <a:path w="950" h="952">
                <a:moveTo>
                  <a:pt x="907" y="520"/>
                </a:moveTo>
                <a:lnTo>
                  <a:pt x="722" y="704"/>
                </a:lnTo>
                <a:lnTo>
                  <a:pt x="657" y="639"/>
                </a:lnTo>
                <a:lnTo>
                  <a:pt x="684" y="620"/>
                </a:lnTo>
                <a:cubicBezTo>
                  <a:pt x="695" y="612"/>
                  <a:pt x="703" y="603"/>
                  <a:pt x="708" y="592"/>
                </a:cubicBezTo>
                <a:cubicBezTo>
                  <a:pt x="720" y="566"/>
                  <a:pt x="714" y="534"/>
                  <a:pt x="693" y="514"/>
                </a:cubicBezTo>
                <a:cubicBezTo>
                  <a:pt x="672" y="493"/>
                  <a:pt x="640" y="487"/>
                  <a:pt x="614" y="499"/>
                </a:cubicBezTo>
                <a:cubicBezTo>
                  <a:pt x="604" y="504"/>
                  <a:pt x="594" y="512"/>
                  <a:pt x="587" y="522"/>
                </a:cubicBezTo>
                <a:lnTo>
                  <a:pt x="567" y="550"/>
                </a:lnTo>
                <a:lnTo>
                  <a:pt x="494" y="476"/>
                </a:lnTo>
                <a:lnTo>
                  <a:pt x="578" y="392"/>
                </a:lnTo>
                <a:cubicBezTo>
                  <a:pt x="581" y="390"/>
                  <a:pt x="582" y="386"/>
                  <a:pt x="582" y="381"/>
                </a:cubicBezTo>
                <a:cubicBezTo>
                  <a:pt x="581" y="378"/>
                  <a:pt x="579" y="374"/>
                  <a:pt x="576" y="372"/>
                </a:cubicBezTo>
                <a:lnTo>
                  <a:pt x="536" y="343"/>
                </a:lnTo>
                <a:cubicBezTo>
                  <a:pt x="530" y="338"/>
                  <a:pt x="524" y="333"/>
                  <a:pt x="522" y="327"/>
                </a:cubicBezTo>
                <a:cubicBezTo>
                  <a:pt x="514" y="310"/>
                  <a:pt x="518" y="290"/>
                  <a:pt x="531" y="277"/>
                </a:cubicBezTo>
                <a:cubicBezTo>
                  <a:pt x="544" y="264"/>
                  <a:pt x="564" y="260"/>
                  <a:pt x="581" y="268"/>
                </a:cubicBezTo>
                <a:cubicBezTo>
                  <a:pt x="587" y="271"/>
                  <a:pt x="592" y="276"/>
                  <a:pt x="597" y="282"/>
                </a:cubicBezTo>
                <a:lnTo>
                  <a:pt x="626" y="322"/>
                </a:lnTo>
                <a:cubicBezTo>
                  <a:pt x="628" y="325"/>
                  <a:pt x="632" y="328"/>
                  <a:pt x="635" y="328"/>
                </a:cubicBezTo>
                <a:cubicBezTo>
                  <a:pt x="639" y="328"/>
                  <a:pt x="644" y="327"/>
                  <a:pt x="646" y="324"/>
                </a:cubicBezTo>
                <a:lnTo>
                  <a:pt x="722" y="248"/>
                </a:lnTo>
                <a:lnTo>
                  <a:pt x="907" y="433"/>
                </a:lnTo>
                <a:cubicBezTo>
                  <a:pt x="918" y="444"/>
                  <a:pt x="924" y="460"/>
                  <a:pt x="924" y="476"/>
                </a:cubicBezTo>
                <a:cubicBezTo>
                  <a:pt x="924" y="493"/>
                  <a:pt x="918" y="508"/>
                  <a:pt x="907" y="520"/>
                </a:cubicBezTo>
                <a:close/>
                <a:moveTo>
                  <a:pt x="518" y="907"/>
                </a:moveTo>
                <a:cubicBezTo>
                  <a:pt x="506" y="919"/>
                  <a:pt x="491" y="926"/>
                  <a:pt x="475" y="926"/>
                </a:cubicBezTo>
                <a:cubicBezTo>
                  <a:pt x="459" y="926"/>
                  <a:pt x="443" y="919"/>
                  <a:pt x="432" y="907"/>
                </a:cubicBezTo>
                <a:lnTo>
                  <a:pt x="247" y="723"/>
                </a:lnTo>
                <a:lnTo>
                  <a:pt x="312" y="658"/>
                </a:lnTo>
                <a:lnTo>
                  <a:pt x="332" y="685"/>
                </a:lnTo>
                <a:cubicBezTo>
                  <a:pt x="340" y="696"/>
                  <a:pt x="348" y="704"/>
                  <a:pt x="358" y="709"/>
                </a:cubicBezTo>
                <a:cubicBezTo>
                  <a:pt x="385" y="721"/>
                  <a:pt x="417" y="715"/>
                  <a:pt x="438" y="695"/>
                </a:cubicBezTo>
                <a:cubicBezTo>
                  <a:pt x="459" y="674"/>
                  <a:pt x="464" y="642"/>
                  <a:pt x="452" y="615"/>
                </a:cubicBezTo>
                <a:cubicBezTo>
                  <a:pt x="448" y="605"/>
                  <a:pt x="440" y="596"/>
                  <a:pt x="429" y="588"/>
                </a:cubicBezTo>
                <a:lnTo>
                  <a:pt x="402" y="568"/>
                </a:lnTo>
                <a:lnTo>
                  <a:pt x="475" y="495"/>
                </a:lnTo>
                <a:lnTo>
                  <a:pt x="559" y="579"/>
                </a:lnTo>
                <a:cubicBezTo>
                  <a:pt x="562" y="582"/>
                  <a:pt x="566" y="583"/>
                  <a:pt x="569" y="583"/>
                </a:cubicBezTo>
                <a:cubicBezTo>
                  <a:pt x="574" y="583"/>
                  <a:pt x="577" y="581"/>
                  <a:pt x="579" y="578"/>
                </a:cubicBezTo>
                <a:lnTo>
                  <a:pt x="608" y="537"/>
                </a:lnTo>
                <a:cubicBezTo>
                  <a:pt x="613" y="531"/>
                  <a:pt x="619" y="526"/>
                  <a:pt x="625" y="523"/>
                </a:cubicBezTo>
                <a:cubicBezTo>
                  <a:pt x="642" y="516"/>
                  <a:pt x="662" y="519"/>
                  <a:pt x="675" y="532"/>
                </a:cubicBezTo>
                <a:cubicBezTo>
                  <a:pt x="687" y="545"/>
                  <a:pt x="691" y="565"/>
                  <a:pt x="684" y="581"/>
                </a:cubicBezTo>
                <a:cubicBezTo>
                  <a:pt x="681" y="587"/>
                  <a:pt x="676" y="594"/>
                  <a:pt x="669" y="599"/>
                </a:cubicBezTo>
                <a:lnTo>
                  <a:pt x="629" y="627"/>
                </a:lnTo>
                <a:cubicBezTo>
                  <a:pt x="626" y="629"/>
                  <a:pt x="624" y="633"/>
                  <a:pt x="623" y="637"/>
                </a:cubicBezTo>
                <a:cubicBezTo>
                  <a:pt x="623" y="641"/>
                  <a:pt x="625" y="644"/>
                  <a:pt x="628" y="647"/>
                </a:cubicBezTo>
                <a:lnTo>
                  <a:pt x="703" y="723"/>
                </a:lnTo>
                <a:close/>
                <a:moveTo>
                  <a:pt x="26" y="476"/>
                </a:moveTo>
                <a:cubicBezTo>
                  <a:pt x="26" y="460"/>
                  <a:pt x="32" y="444"/>
                  <a:pt x="43" y="433"/>
                </a:cubicBezTo>
                <a:lnTo>
                  <a:pt x="228" y="248"/>
                </a:lnTo>
                <a:lnTo>
                  <a:pt x="293" y="313"/>
                </a:lnTo>
                <a:lnTo>
                  <a:pt x="266" y="333"/>
                </a:lnTo>
                <a:cubicBezTo>
                  <a:pt x="255" y="340"/>
                  <a:pt x="247" y="350"/>
                  <a:pt x="243" y="360"/>
                </a:cubicBezTo>
                <a:cubicBezTo>
                  <a:pt x="231" y="386"/>
                  <a:pt x="236" y="418"/>
                  <a:pt x="257" y="439"/>
                </a:cubicBezTo>
                <a:cubicBezTo>
                  <a:pt x="278" y="460"/>
                  <a:pt x="310" y="466"/>
                  <a:pt x="336" y="454"/>
                </a:cubicBezTo>
                <a:cubicBezTo>
                  <a:pt x="346" y="449"/>
                  <a:pt x="356" y="441"/>
                  <a:pt x="363" y="430"/>
                </a:cubicBezTo>
                <a:lnTo>
                  <a:pt x="383" y="403"/>
                </a:lnTo>
                <a:lnTo>
                  <a:pt x="456" y="476"/>
                </a:lnTo>
                <a:lnTo>
                  <a:pt x="372" y="561"/>
                </a:lnTo>
                <a:cubicBezTo>
                  <a:pt x="369" y="563"/>
                  <a:pt x="368" y="567"/>
                  <a:pt x="368" y="571"/>
                </a:cubicBezTo>
                <a:cubicBezTo>
                  <a:pt x="369" y="575"/>
                  <a:pt x="371" y="579"/>
                  <a:pt x="374" y="580"/>
                </a:cubicBezTo>
                <a:lnTo>
                  <a:pt x="414" y="610"/>
                </a:lnTo>
                <a:cubicBezTo>
                  <a:pt x="421" y="614"/>
                  <a:pt x="426" y="620"/>
                  <a:pt x="428" y="626"/>
                </a:cubicBezTo>
                <a:cubicBezTo>
                  <a:pt x="436" y="643"/>
                  <a:pt x="432" y="663"/>
                  <a:pt x="420" y="676"/>
                </a:cubicBezTo>
                <a:cubicBezTo>
                  <a:pt x="406" y="689"/>
                  <a:pt x="387" y="692"/>
                  <a:pt x="369" y="685"/>
                </a:cubicBezTo>
                <a:cubicBezTo>
                  <a:pt x="363" y="682"/>
                  <a:pt x="358" y="677"/>
                  <a:pt x="353" y="670"/>
                </a:cubicBezTo>
                <a:lnTo>
                  <a:pt x="324" y="631"/>
                </a:lnTo>
                <a:cubicBezTo>
                  <a:pt x="322" y="627"/>
                  <a:pt x="318" y="625"/>
                  <a:pt x="314" y="625"/>
                </a:cubicBezTo>
                <a:cubicBezTo>
                  <a:pt x="311" y="624"/>
                  <a:pt x="307" y="626"/>
                  <a:pt x="304" y="628"/>
                </a:cubicBezTo>
                <a:lnTo>
                  <a:pt x="228" y="704"/>
                </a:lnTo>
                <a:lnTo>
                  <a:pt x="43" y="520"/>
                </a:lnTo>
                <a:cubicBezTo>
                  <a:pt x="32" y="508"/>
                  <a:pt x="26" y="493"/>
                  <a:pt x="26" y="476"/>
                </a:cubicBezTo>
                <a:close/>
                <a:moveTo>
                  <a:pt x="432" y="45"/>
                </a:moveTo>
                <a:cubicBezTo>
                  <a:pt x="443" y="34"/>
                  <a:pt x="459" y="27"/>
                  <a:pt x="475" y="27"/>
                </a:cubicBezTo>
                <a:cubicBezTo>
                  <a:pt x="491" y="27"/>
                  <a:pt x="506" y="34"/>
                  <a:pt x="518" y="45"/>
                </a:cubicBezTo>
                <a:lnTo>
                  <a:pt x="703" y="230"/>
                </a:lnTo>
                <a:lnTo>
                  <a:pt x="638" y="295"/>
                </a:lnTo>
                <a:lnTo>
                  <a:pt x="618" y="267"/>
                </a:lnTo>
                <a:cubicBezTo>
                  <a:pt x="611" y="256"/>
                  <a:pt x="602" y="249"/>
                  <a:pt x="592" y="244"/>
                </a:cubicBezTo>
                <a:cubicBezTo>
                  <a:pt x="565" y="232"/>
                  <a:pt x="533" y="237"/>
                  <a:pt x="512" y="258"/>
                </a:cubicBezTo>
                <a:cubicBezTo>
                  <a:pt x="491" y="279"/>
                  <a:pt x="486" y="311"/>
                  <a:pt x="498" y="338"/>
                </a:cubicBezTo>
                <a:cubicBezTo>
                  <a:pt x="503" y="348"/>
                  <a:pt x="510" y="357"/>
                  <a:pt x="520" y="364"/>
                </a:cubicBezTo>
                <a:lnTo>
                  <a:pt x="549" y="385"/>
                </a:lnTo>
                <a:lnTo>
                  <a:pt x="475" y="458"/>
                </a:lnTo>
                <a:lnTo>
                  <a:pt x="391" y="374"/>
                </a:lnTo>
                <a:cubicBezTo>
                  <a:pt x="388" y="370"/>
                  <a:pt x="384" y="369"/>
                  <a:pt x="380" y="370"/>
                </a:cubicBezTo>
                <a:cubicBezTo>
                  <a:pt x="377" y="370"/>
                  <a:pt x="373" y="372"/>
                  <a:pt x="371" y="375"/>
                </a:cubicBezTo>
                <a:lnTo>
                  <a:pt x="342" y="415"/>
                </a:lnTo>
                <a:cubicBezTo>
                  <a:pt x="337" y="422"/>
                  <a:pt x="332" y="427"/>
                  <a:pt x="325" y="430"/>
                </a:cubicBezTo>
                <a:cubicBezTo>
                  <a:pt x="308" y="437"/>
                  <a:pt x="289" y="433"/>
                  <a:pt x="275" y="421"/>
                </a:cubicBezTo>
                <a:cubicBezTo>
                  <a:pt x="262" y="408"/>
                  <a:pt x="259" y="388"/>
                  <a:pt x="267" y="371"/>
                </a:cubicBezTo>
                <a:cubicBezTo>
                  <a:pt x="269" y="365"/>
                  <a:pt x="274" y="359"/>
                  <a:pt x="281" y="354"/>
                </a:cubicBezTo>
                <a:lnTo>
                  <a:pt x="321" y="325"/>
                </a:lnTo>
                <a:cubicBezTo>
                  <a:pt x="324" y="323"/>
                  <a:pt x="326" y="320"/>
                  <a:pt x="327" y="316"/>
                </a:cubicBezTo>
                <a:cubicBezTo>
                  <a:pt x="327" y="312"/>
                  <a:pt x="325" y="308"/>
                  <a:pt x="323" y="306"/>
                </a:cubicBezTo>
                <a:lnTo>
                  <a:pt x="247" y="230"/>
                </a:lnTo>
                <a:close/>
                <a:moveTo>
                  <a:pt x="925" y="414"/>
                </a:moveTo>
                <a:lnTo>
                  <a:pt x="537" y="26"/>
                </a:lnTo>
                <a:cubicBezTo>
                  <a:pt x="520" y="10"/>
                  <a:pt x="499" y="0"/>
                  <a:pt x="475" y="0"/>
                </a:cubicBezTo>
                <a:cubicBezTo>
                  <a:pt x="451" y="0"/>
                  <a:pt x="429" y="10"/>
                  <a:pt x="413" y="26"/>
                </a:cubicBezTo>
                <a:lnTo>
                  <a:pt x="25" y="414"/>
                </a:lnTo>
                <a:cubicBezTo>
                  <a:pt x="9" y="431"/>
                  <a:pt x="0" y="453"/>
                  <a:pt x="0" y="476"/>
                </a:cubicBezTo>
                <a:cubicBezTo>
                  <a:pt x="0" y="500"/>
                  <a:pt x="9" y="522"/>
                  <a:pt x="25" y="538"/>
                </a:cubicBezTo>
                <a:lnTo>
                  <a:pt x="413" y="926"/>
                </a:lnTo>
                <a:cubicBezTo>
                  <a:pt x="429" y="943"/>
                  <a:pt x="451" y="952"/>
                  <a:pt x="475" y="952"/>
                </a:cubicBezTo>
                <a:cubicBezTo>
                  <a:pt x="499" y="952"/>
                  <a:pt x="520" y="943"/>
                  <a:pt x="537" y="926"/>
                </a:cubicBezTo>
                <a:lnTo>
                  <a:pt x="925" y="538"/>
                </a:lnTo>
                <a:cubicBezTo>
                  <a:pt x="941" y="522"/>
                  <a:pt x="950" y="500"/>
                  <a:pt x="950" y="476"/>
                </a:cubicBezTo>
                <a:cubicBezTo>
                  <a:pt x="950" y="453"/>
                  <a:pt x="941" y="431"/>
                  <a:pt x="925" y="414"/>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444" name="Freeform 443">
            <a:extLst>
              <a:ext uri="{FF2B5EF4-FFF2-40B4-BE49-F238E27FC236}">
                <a16:creationId xmlns:a16="http://schemas.microsoft.com/office/drawing/2014/main" id="{DE3B349E-0428-B702-91B2-6791DF4EAC47}"/>
              </a:ext>
            </a:extLst>
          </p:cNvPr>
          <p:cNvSpPr/>
          <p:nvPr/>
        </p:nvSpPr>
        <p:spPr>
          <a:xfrm>
            <a:off x="6259822" y="3800377"/>
            <a:ext cx="591128" cy="505346"/>
          </a:xfrm>
          <a:custGeom>
            <a:avLst/>
            <a:gdLst>
              <a:gd name="connsiteX0" fmla="*/ 577439 w 1182256"/>
              <a:gd name="connsiteY0" fmla="*/ 835190 h 1010692"/>
              <a:gd name="connsiteX1" fmla="*/ 537615 w 1182256"/>
              <a:gd name="connsiteY1" fmla="*/ 837679 h 1010692"/>
              <a:gd name="connsiteX2" fmla="*/ 537615 w 1182256"/>
              <a:gd name="connsiteY2" fmla="*/ 978330 h 1010692"/>
              <a:gd name="connsiteX3" fmla="*/ 568727 w 1182256"/>
              <a:gd name="connsiteY3" fmla="*/ 945968 h 1010692"/>
              <a:gd name="connsiteX4" fmla="*/ 613529 w 1182256"/>
              <a:gd name="connsiteY4" fmla="*/ 945968 h 1010692"/>
              <a:gd name="connsiteX5" fmla="*/ 645885 w 1182256"/>
              <a:gd name="connsiteY5" fmla="*/ 978330 h 1010692"/>
              <a:gd name="connsiteX6" fmla="*/ 644641 w 1182256"/>
              <a:gd name="connsiteY6" fmla="*/ 837679 h 1010692"/>
              <a:gd name="connsiteX7" fmla="*/ 628462 w 1182256"/>
              <a:gd name="connsiteY7" fmla="*/ 840169 h 1010692"/>
              <a:gd name="connsiteX8" fmla="*/ 604817 w 1182256"/>
              <a:gd name="connsiteY8" fmla="*/ 835190 h 1010692"/>
              <a:gd name="connsiteX9" fmla="*/ 577439 w 1182256"/>
              <a:gd name="connsiteY9" fmla="*/ 835190 h 1010692"/>
              <a:gd name="connsiteX10" fmla="*/ 1149899 w 1182256"/>
              <a:gd name="connsiteY10" fmla="*/ 750551 h 1010692"/>
              <a:gd name="connsiteX11" fmla="*/ 1122521 w 1182256"/>
              <a:gd name="connsiteY11" fmla="*/ 758019 h 1010692"/>
              <a:gd name="connsiteX12" fmla="*/ 746688 w 1182256"/>
              <a:gd name="connsiteY12" fmla="*/ 758019 h 1010692"/>
              <a:gd name="connsiteX13" fmla="*/ 724287 w 1182256"/>
              <a:gd name="connsiteY13" fmla="*/ 780424 h 1010692"/>
              <a:gd name="connsiteX14" fmla="*/ 1122521 w 1182256"/>
              <a:gd name="connsiteY14" fmla="*/ 780424 h 1010692"/>
              <a:gd name="connsiteX15" fmla="*/ 1149899 w 1182256"/>
              <a:gd name="connsiteY15" fmla="*/ 751796 h 1010692"/>
              <a:gd name="connsiteX16" fmla="*/ 32356 w 1182256"/>
              <a:gd name="connsiteY16" fmla="*/ 750551 h 1010692"/>
              <a:gd name="connsiteX17" fmla="*/ 32356 w 1182256"/>
              <a:gd name="connsiteY17" fmla="*/ 751796 h 1010692"/>
              <a:gd name="connsiteX18" fmla="*/ 59735 w 1182256"/>
              <a:gd name="connsiteY18" fmla="*/ 780424 h 1010692"/>
              <a:gd name="connsiteX19" fmla="*/ 457969 w 1182256"/>
              <a:gd name="connsiteY19" fmla="*/ 780424 h 1010692"/>
              <a:gd name="connsiteX20" fmla="*/ 435568 w 1182256"/>
              <a:gd name="connsiteY20" fmla="*/ 758019 h 1010692"/>
              <a:gd name="connsiteX21" fmla="*/ 59735 w 1182256"/>
              <a:gd name="connsiteY21" fmla="*/ 758019 h 1010692"/>
              <a:gd name="connsiteX22" fmla="*/ 32356 w 1182256"/>
              <a:gd name="connsiteY22" fmla="*/ 750551 h 1010692"/>
              <a:gd name="connsiteX23" fmla="*/ 1149899 w 1182256"/>
              <a:gd name="connsiteY23" fmla="*/ 694540 h 1010692"/>
              <a:gd name="connsiteX24" fmla="*/ 1122521 w 1182256"/>
              <a:gd name="connsiteY24" fmla="*/ 702008 h 1010692"/>
              <a:gd name="connsiteX25" fmla="*/ 756644 w 1182256"/>
              <a:gd name="connsiteY25" fmla="*/ 702008 h 1010692"/>
              <a:gd name="connsiteX26" fmla="*/ 756644 w 1182256"/>
              <a:gd name="connsiteY26" fmla="*/ 706987 h 1010692"/>
              <a:gd name="connsiteX27" fmla="*/ 757888 w 1182256"/>
              <a:gd name="connsiteY27" fmla="*/ 725657 h 1010692"/>
              <a:gd name="connsiteX28" fmla="*/ 1122521 w 1182256"/>
              <a:gd name="connsiteY28" fmla="*/ 725657 h 1010692"/>
              <a:gd name="connsiteX29" fmla="*/ 1149899 w 1182256"/>
              <a:gd name="connsiteY29" fmla="*/ 697029 h 1010692"/>
              <a:gd name="connsiteX30" fmla="*/ 32356 w 1182256"/>
              <a:gd name="connsiteY30" fmla="*/ 694540 h 1010692"/>
              <a:gd name="connsiteX31" fmla="*/ 32356 w 1182256"/>
              <a:gd name="connsiteY31" fmla="*/ 697029 h 1010692"/>
              <a:gd name="connsiteX32" fmla="*/ 59735 w 1182256"/>
              <a:gd name="connsiteY32" fmla="*/ 725657 h 1010692"/>
              <a:gd name="connsiteX33" fmla="*/ 424368 w 1182256"/>
              <a:gd name="connsiteY33" fmla="*/ 725657 h 1010692"/>
              <a:gd name="connsiteX34" fmla="*/ 425612 w 1182256"/>
              <a:gd name="connsiteY34" fmla="*/ 706987 h 1010692"/>
              <a:gd name="connsiteX35" fmla="*/ 426857 w 1182256"/>
              <a:gd name="connsiteY35" fmla="*/ 702008 h 1010692"/>
              <a:gd name="connsiteX36" fmla="*/ 59735 w 1182256"/>
              <a:gd name="connsiteY36" fmla="*/ 702008 h 1010692"/>
              <a:gd name="connsiteX37" fmla="*/ 32356 w 1182256"/>
              <a:gd name="connsiteY37" fmla="*/ 694540 h 1010692"/>
              <a:gd name="connsiteX38" fmla="*/ 631996 w 1182256"/>
              <a:gd name="connsiteY38" fmla="*/ 605382 h 1010692"/>
              <a:gd name="connsiteX39" fmla="*/ 534171 w 1182256"/>
              <a:gd name="connsiteY39" fmla="*/ 703241 h 1010692"/>
              <a:gd name="connsiteX40" fmla="*/ 591132 w 1182256"/>
              <a:gd name="connsiteY40" fmla="*/ 731731 h 1010692"/>
              <a:gd name="connsiteX41" fmla="*/ 660476 w 1182256"/>
              <a:gd name="connsiteY41" fmla="*/ 662363 h 1010692"/>
              <a:gd name="connsiteX42" fmla="*/ 631996 w 1182256"/>
              <a:gd name="connsiteY42" fmla="*/ 605382 h 1010692"/>
              <a:gd name="connsiteX43" fmla="*/ 591132 w 1182256"/>
              <a:gd name="connsiteY43" fmla="*/ 591756 h 1010692"/>
              <a:gd name="connsiteX44" fmla="*/ 520550 w 1182256"/>
              <a:gd name="connsiteY44" fmla="*/ 662363 h 1010692"/>
              <a:gd name="connsiteX45" fmla="*/ 521788 w 1182256"/>
              <a:gd name="connsiteY45" fmla="*/ 669795 h 1010692"/>
              <a:gd name="connsiteX46" fmla="*/ 598562 w 1182256"/>
              <a:gd name="connsiteY46" fmla="*/ 592994 h 1010692"/>
              <a:gd name="connsiteX47" fmla="*/ 591132 w 1182256"/>
              <a:gd name="connsiteY47" fmla="*/ 591756 h 1010692"/>
              <a:gd name="connsiteX48" fmla="*/ 591132 w 1182256"/>
              <a:gd name="connsiteY48" fmla="*/ 558310 h 1010692"/>
              <a:gd name="connsiteX49" fmla="*/ 693910 w 1182256"/>
              <a:gd name="connsiteY49" fmla="*/ 662363 h 1010692"/>
              <a:gd name="connsiteX50" fmla="*/ 591132 w 1182256"/>
              <a:gd name="connsiteY50" fmla="*/ 763938 h 1010692"/>
              <a:gd name="connsiteX51" fmla="*/ 488354 w 1182256"/>
              <a:gd name="connsiteY51" fmla="*/ 662363 h 1010692"/>
              <a:gd name="connsiteX52" fmla="*/ 591132 w 1182256"/>
              <a:gd name="connsiteY52" fmla="*/ 558310 h 1010692"/>
              <a:gd name="connsiteX53" fmla="*/ 591128 w 1182256"/>
              <a:gd name="connsiteY53" fmla="*/ 516859 h 1010692"/>
              <a:gd name="connsiteX54" fmla="*/ 566238 w 1182256"/>
              <a:gd name="connsiteY54" fmla="*/ 525261 h 1010692"/>
              <a:gd name="connsiteX55" fmla="*/ 520193 w 1182256"/>
              <a:gd name="connsiteY55" fmla="*/ 542687 h 1010692"/>
              <a:gd name="connsiteX56" fmla="*/ 482858 w 1182256"/>
              <a:gd name="connsiteY56" fmla="*/ 573804 h 1010692"/>
              <a:gd name="connsiteX57" fmla="*/ 457969 w 1182256"/>
              <a:gd name="connsiteY57" fmla="*/ 616124 h 1010692"/>
              <a:gd name="connsiteX58" fmla="*/ 449257 w 1182256"/>
              <a:gd name="connsiteY58" fmla="*/ 664667 h 1010692"/>
              <a:gd name="connsiteX59" fmla="*/ 457969 w 1182256"/>
              <a:gd name="connsiteY59" fmla="*/ 713210 h 1010692"/>
              <a:gd name="connsiteX60" fmla="*/ 482858 w 1182256"/>
              <a:gd name="connsiteY60" fmla="*/ 756775 h 1010692"/>
              <a:gd name="connsiteX61" fmla="*/ 520193 w 1182256"/>
              <a:gd name="connsiteY61" fmla="*/ 787892 h 1010692"/>
              <a:gd name="connsiteX62" fmla="*/ 567483 w 1182256"/>
              <a:gd name="connsiteY62" fmla="*/ 805317 h 1010692"/>
              <a:gd name="connsiteX63" fmla="*/ 591128 w 1182256"/>
              <a:gd name="connsiteY63" fmla="*/ 800339 h 1010692"/>
              <a:gd name="connsiteX64" fmla="*/ 616018 w 1182256"/>
              <a:gd name="connsiteY64" fmla="*/ 805317 h 1010692"/>
              <a:gd name="connsiteX65" fmla="*/ 662063 w 1182256"/>
              <a:gd name="connsiteY65" fmla="*/ 787892 h 1010692"/>
              <a:gd name="connsiteX66" fmla="*/ 699398 w 1182256"/>
              <a:gd name="connsiteY66" fmla="*/ 756775 h 1010692"/>
              <a:gd name="connsiteX67" fmla="*/ 724287 w 1182256"/>
              <a:gd name="connsiteY67" fmla="*/ 713210 h 1010692"/>
              <a:gd name="connsiteX68" fmla="*/ 732999 w 1182256"/>
              <a:gd name="connsiteY68" fmla="*/ 664667 h 1010692"/>
              <a:gd name="connsiteX69" fmla="*/ 724287 w 1182256"/>
              <a:gd name="connsiteY69" fmla="*/ 616124 h 1010692"/>
              <a:gd name="connsiteX70" fmla="*/ 700642 w 1182256"/>
              <a:gd name="connsiteY70" fmla="*/ 573804 h 1010692"/>
              <a:gd name="connsiteX71" fmla="*/ 662063 w 1182256"/>
              <a:gd name="connsiteY71" fmla="*/ 542687 h 1010692"/>
              <a:gd name="connsiteX72" fmla="*/ 616018 w 1182256"/>
              <a:gd name="connsiteY72" fmla="*/ 525261 h 1010692"/>
              <a:gd name="connsiteX73" fmla="*/ 591128 w 1182256"/>
              <a:gd name="connsiteY73" fmla="*/ 516859 h 1010692"/>
              <a:gd name="connsiteX74" fmla="*/ 499527 w 1182256"/>
              <a:gd name="connsiteY74" fmla="*/ 410009 h 1010692"/>
              <a:gd name="connsiteX75" fmla="*/ 1017852 w 1182256"/>
              <a:gd name="connsiteY75" fmla="*/ 410009 h 1010692"/>
              <a:gd name="connsiteX76" fmla="*/ 1034011 w 1182256"/>
              <a:gd name="connsiteY76" fmla="*/ 425587 h 1010692"/>
              <a:gd name="connsiteX77" fmla="*/ 1017852 w 1182256"/>
              <a:gd name="connsiteY77" fmla="*/ 441165 h 1010692"/>
              <a:gd name="connsiteX78" fmla="*/ 499527 w 1182256"/>
              <a:gd name="connsiteY78" fmla="*/ 441165 h 1010692"/>
              <a:gd name="connsiteX79" fmla="*/ 482125 w 1182256"/>
              <a:gd name="connsiteY79" fmla="*/ 425587 h 1010692"/>
              <a:gd name="connsiteX80" fmla="*/ 499527 w 1182256"/>
              <a:gd name="connsiteY80" fmla="*/ 410009 h 1010692"/>
              <a:gd name="connsiteX81" fmla="*/ 201726 w 1182256"/>
              <a:gd name="connsiteY81" fmla="*/ 410009 h 1010692"/>
              <a:gd name="connsiteX82" fmla="*/ 386288 w 1182256"/>
              <a:gd name="connsiteY82" fmla="*/ 410009 h 1010692"/>
              <a:gd name="connsiteX83" fmla="*/ 402391 w 1182256"/>
              <a:gd name="connsiteY83" fmla="*/ 425587 h 1010692"/>
              <a:gd name="connsiteX84" fmla="*/ 386288 w 1182256"/>
              <a:gd name="connsiteY84" fmla="*/ 441165 h 1010692"/>
              <a:gd name="connsiteX85" fmla="*/ 201726 w 1182256"/>
              <a:gd name="connsiteY85" fmla="*/ 441165 h 1010692"/>
              <a:gd name="connsiteX86" fmla="*/ 185623 w 1182256"/>
              <a:gd name="connsiteY86" fmla="*/ 425587 h 1010692"/>
              <a:gd name="connsiteX87" fmla="*/ 201726 w 1182256"/>
              <a:gd name="connsiteY87" fmla="*/ 410009 h 1010692"/>
              <a:gd name="connsiteX88" fmla="*/ 499527 w 1182256"/>
              <a:gd name="connsiteY88" fmla="*/ 335235 h 1010692"/>
              <a:gd name="connsiteX89" fmla="*/ 1017852 w 1182256"/>
              <a:gd name="connsiteY89" fmla="*/ 335235 h 1010692"/>
              <a:gd name="connsiteX90" fmla="*/ 1034011 w 1182256"/>
              <a:gd name="connsiteY90" fmla="*/ 350836 h 1010692"/>
              <a:gd name="connsiteX91" fmla="*/ 1017852 w 1182256"/>
              <a:gd name="connsiteY91" fmla="*/ 367637 h 1010692"/>
              <a:gd name="connsiteX92" fmla="*/ 499527 w 1182256"/>
              <a:gd name="connsiteY92" fmla="*/ 367637 h 1010692"/>
              <a:gd name="connsiteX93" fmla="*/ 482125 w 1182256"/>
              <a:gd name="connsiteY93" fmla="*/ 350836 h 1010692"/>
              <a:gd name="connsiteX94" fmla="*/ 499527 w 1182256"/>
              <a:gd name="connsiteY94" fmla="*/ 335235 h 1010692"/>
              <a:gd name="connsiteX95" fmla="*/ 201726 w 1182256"/>
              <a:gd name="connsiteY95" fmla="*/ 335235 h 1010692"/>
              <a:gd name="connsiteX96" fmla="*/ 386288 w 1182256"/>
              <a:gd name="connsiteY96" fmla="*/ 335235 h 1010692"/>
              <a:gd name="connsiteX97" fmla="*/ 402391 w 1182256"/>
              <a:gd name="connsiteY97" fmla="*/ 350836 h 1010692"/>
              <a:gd name="connsiteX98" fmla="*/ 386288 w 1182256"/>
              <a:gd name="connsiteY98" fmla="*/ 367637 h 1010692"/>
              <a:gd name="connsiteX99" fmla="*/ 201726 w 1182256"/>
              <a:gd name="connsiteY99" fmla="*/ 367637 h 1010692"/>
              <a:gd name="connsiteX100" fmla="*/ 185623 w 1182256"/>
              <a:gd name="connsiteY100" fmla="*/ 350836 h 1010692"/>
              <a:gd name="connsiteX101" fmla="*/ 201726 w 1182256"/>
              <a:gd name="connsiteY101" fmla="*/ 335235 h 1010692"/>
              <a:gd name="connsiteX102" fmla="*/ 275296 w 1182256"/>
              <a:gd name="connsiteY102" fmla="*/ 223075 h 1010692"/>
              <a:gd name="connsiteX103" fmla="*/ 943100 w 1182256"/>
              <a:gd name="connsiteY103" fmla="*/ 223075 h 1010692"/>
              <a:gd name="connsiteX104" fmla="*/ 960510 w 1182256"/>
              <a:gd name="connsiteY104" fmla="*/ 239876 h 1010692"/>
              <a:gd name="connsiteX105" fmla="*/ 943100 w 1182256"/>
              <a:gd name="connsiteY105" fmla="*/ 255477 h 1010692"/>
              <a:gd name="connsiteX106" fmla="*/ 275296 w 1182256"/>
              <a:gd name="connsiteY106" fmla="*/ 255477 h 1010692"/>
              <a:gd name="connsiteX107" fmla="*/ 259129 w 1182256"/>
              <a:gd name="connsiteY107" fmla="*/ 239876 h 1010692"/>
              <a:gd name="connsiteX108" fmla="*/ 275296 w 1182256"/>
              <a:gd name="connsiteY108" fmla="*/ 223075 h 1010692"/>
              <a:gd name="connsiteX109" fmla="*/ 201795 w 1182256"/>
              <a:gd name="connsiteY109" fmla="*/ 112160 h 1010692"/>
              <a:gd name="connsiteX110" fmla="*/ 1017835 w 1182256"/>
              <a:gd name="connsiteY110" fmla="*/ 112160 h 1010692"/>
              <a:gd name="connsiteX111" fmla="*/ 1034007 w 1182256"/>
              <a:gd name="connsiteY111" fmla="*/ 127738 h 1010692"/>
              <a:gd name="connsiteX112" fmla="*/ 1017835 w 1182256"/>
              <a:gd name="connsiteY112" fmla="*/ 143316 h 1010692"/>
              <a:gd name="connsiteX113" fmla="*/ 201795 w 1182256"/>
              <a:gd name="connsiteY113" fmla="*/ 143316 h 1010692"/>
              <a:gd name="connsiteX114" fmla="*/ 185623 w 1182256"/>
              <a:gd name="connsiteY114" fmla="*/ 127738 h 1010692"/>
              <a:gd name="connsiteX115" fmla="*/ 201795 w 1182256"/>
              <a:gd name="connsiteY115" fmla="*/ 112160 h 1010692"/>
              <a:gd name="connsiteX116" fmla="*/ 59735 w 1182256"/>
              <a:gd name="connsiteY116" fmla="*/ 33607 h 1010692"/>
              <a:gd name="connsiteX117" fmla="*/ 32356 w 1182256"/>
              <a:gd name="connsiteY117" fmla="*/ 62234 h 1010692"/>
              <a:gd name="connsiteX118" fmla="*/ 32356 w 1182256"/>
              <a:gd name="connsiteY118" fmla="*/ 573804 h 1010692"/>
              <a:gd name="connsiteX119" fmla="*/ 32356 w 1182256"/>
              <a:gd name="connsiteY119" fmla="*/ 629816 h 1010692"/>
              <a:gd name="connsiteX120" fmla="*/ 32356 w 1182256"/>
              <a:gd name="connsiteY120" fmla="*/ 641018 h 1010692"/>
              <a:gd name="connsiteX121" fmla="*/ 59735 w 1182256"/>
              <a:gd name="connsiteY121" fmla="*/ 669646 h 1010692"/>
              <a:gd name="connsiteX122" fmla="*/ 415656 w 1182256"/>
              <a:gd name="connsiteY122" fmla="*/ 669646 h 1010692"/>
              <a:gd name="connsiteX123" fmla="*/ 436812 w 1182256"/>
              <a:gd name="connsiteY123" fmla="*/ 591230 h 1010692"/>
              <a:gd name="connsiteX124" fmla="*/ 450502 w 1182256"/>
              <a:gd name="connsiteY124" fmla="*/ 568826 h 1010692"/>
              <a:gd name="connsiteX125" fmla="*/ 520193 w 1182256"/>
              <a:gd name="connsiteY125" fmla="*/ 509080 h 1010692"/>
              <a:gd name="connsiteX126" fmla="*/ 545082 w 1182256"/>
              <a:gd name="connsiteY126" fmla="*/ 500367 h 1010692"/>
              <a:gd name="connsiteX127" fmla="*/ 637174 w 1182256"/>
              <a:gd name="connsiteY127" fmla="*/ 500367 h 1010692"/>
              <a:gd name="connsiteX128" fmla="*/ 662063 w 1182256"/>
              <a:gd name="connsiteY128" fmla="*/ 509080 h 1010692"/>
              <a:gd name="connsiteX129" fmla="*/ 731754 w 1182256"/>
              <a:gd name="connsiteY129" fmla="*/ 568826 h 1010692"/>
              <a:gd name="connsiteX130" fmla="*/ 745443 w 1182256"/>
              <a:gd name="connsiteY130" fmla="*/ 591230 h 1010692"/>
              <a:gd name="connsiteX131" fmla="*/ 766600 w 1182256"/>
              <a:gd name="connsiteY131" fmla="*/ 669646 h 1010692"/>
              <a:gd name="connsiteX132" fmla="*/ 1122521 w 1182256"/>
              <a:gd name="connsiteY132" fmla="*/ 669646 h 1010692"/>
              <a:gd name="connsiteX133" fmla="*/ 1149899 w 1182256"/>
              <a:gd name="connsiteY133" fmla="*/ 641018 h 1010692"/>
              <a:gd name="connsiteX134" fmla="*/ 1149899 w 1182256"/>
              <a:gd name="connsiteY134" fmla="*/ 629816 h 1010692"/>
              <a:gd name="connsiteX135" fmla="*/ 1149899 w 1182256"/>
              <a:gd name="connsiteY135" fmla="*/ 573804 h 1010692"/>
              <a:gd name="connsiteX136" fmla="*/ 1149899 w 1182256"/>
              <a:gd name="connsiteY136" fmla="*/ 62234 h 1010692"/>
              <a:gd name="connsiteX137" fmla="*/ 1122521 w 1182256"/>
              <a:gd name="connsiteY137" fmla="*/ 33607 h 1010692"/>
              <a:gd name="connsiteX138" fmla="*/ 59735 w 1182256"/>
              <a:gd name="connsiteY138" fmla="*/ 0 h 1010692"/>
              <a:gd name="connsiteX139" fmla="*/ 1122521 w 1182256"/>
              <a:gd name="connsiteY139" fmla="*/ 0 h 1010692"/>
              <a:gd name="connsiteX140" fmla="*/ 1182256 w 1182256"/>
              <a:gd name="connsiteY140" fmla="*/ 62234 h 1010692"/>
              <a:gd name="connsiteX141" fmla="*/ 1182256 w 1182256"/>
              <a:gd name="connsiteY141" fmla="*/ 573804 h 1010692"/>
              <a:gd name="connsiteX142" fmla="*/ 1182256 w 1182256"/>
              <a:gd name="connsiteY142" fmla="*/ 629816 h 1010692"/>
              <a:gd name="connsiteX143" fmla="*/ 1182256 w 1182256"/>
              <a:gd name="connsiteY143" fmla="*/ 641018 h 1010692"/>
              <a:gd name="connsiteX144" fmla="*/ 1182256 w 1182256"/>
              <a:gd name="connsiteY144" fmla="*/ 697029 h 1010692"/>
              <a:gd name="connsiteX145" fmla="*/ 1182256 w 1182256"/>
              <a:gd name="connsiteY145" fmla="*/ 751796 h 1010692"/>
              <a:gd name="connsiteX146" fmla="*/ 1122521 w 1182256"/>
              <a:gd name="connsiteY146" fmla="*/ 814030 h 1010692"/>
              <a:gd name="connsiteX147" fmla="*/ 684464 w 1182256"/>
              <a:gd name="connsiteY147" fmla="*/ 814030 h 1010692"/>
              <a:gd name="connsiteX148" fmla="*/ 676997 w 1182256"/>
              <a:gd name="connsiteY148" fmla="*/ 820254 h 1010692"/>
              <a:gd name="connsiteX149" fmla="*/ 676997 w 1182256"/>
              <a:gd name="connsiteY149" fmla="*/ 978330 h 1010692"/>
              <a:gd name="connsiteX150" fmla="*/ 658330 w 1182256"/>
              <a:gd name="connsiteY150" fmla="*/ 1006958 h 1010692"/>
              <a:gd name="connsiteX151" fmla="*/ 645885 w 1182256"/>
              <a:gd name="connsiteY151" fmla="*/ 1010692 h 1010692"/>
              <a:gd name="connsiteX152" fmla="*/ 622240 w 1182256"/>
              <a:gd name="connsiteY152" fmla="*/ 1000734 h 1010692"/>
              <a:gd name="connsiteX153" fmla="*/ 591128 w 1182256"/>
              <a:gd name="connsiteY153" fmla="*/ 970862 h 1010692"/>
              <a:gd name="connsiteX154" fmla="*/ 560016 w 1182256"/>
              <a:gd name="connsiteY154" fmla="*/ 1000734 h 1010692"/>
              <a:gd name="connsiteX155" fmla="*/ 523926 w 1182256"/>
              <a:gd name="connsiteY155" fmla="*/ 1006958 h 1010692"/>
              <a:gd name="connsiteX156" fmla="*/ 504014 w 1182256"/>
              <a:gd name="connsiteY156" fmla="*/ 978330 h 1010692"/>
              <a:gd name="connsiteX157" fmla="*/ 504014 w 1182256"/>
              <a:gd name="connsiteY157" fmla="*/ 820254 h 1010692"/>
              <a:gd name="connsiteX158" fmla="*/ 497792 w 1182256"/>
              <a:gd name="connsiteY158" fmla="*/ 814030 h 1010692"/>
              <a:gd name="connsiteX159" fmla="*/ 59735 w 1182256"/>
              <a:gd name="connsiteY159" fmla="*/ 814030 h 1010692"/>
              <a:gd name="connsiteX160" fmla="*/ 0 w 1182256"/>
              <a:gd name="connsiteY160" fmla="*/ 751796 h 1010692"/>
              <a:gd name="connsiteX161" fmla="*/ 0 w 1182256"/>
              <a:gd name="connsiteY161" fmla="*/ 697029 h 1010692"/>
              <a:gd name="connsiteX162" fmla="*/ 0 w 1182256"/>
              <a:gd name="connsiteY162" fmla="*/ 641018 h 1010692"/>
              <a:gd name="connsiteX163" fmla="*/ 0 w 1182256"/>
              <a:gd name="connsiteY163" fmla="*/ 629816 h 1010692"/>
              <a:gd name="connsiteX164" fmla="*/ 0 w 1182256"/>
              <a:gd name="connsiteY164" fmla="*/ 573804 h 1010692"/>
              <a:gd name="connsiteX165" fmla="*/ 0 w 1182256"/>
              <a:gd name="connsiteY165" fmla="*/ 62234 h 1010692"/>
              <a:gd name="connsiteX166" fmla="*/ 59735 w 1182256"/>
              <a:gd name="connsiteY166" fmla="*/ 0 h 10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182256" h="1010692">
                <a:moveTo>
                  <a:pt x="577439" y="835190"/>
                </a:moveTo>
                <a:cubicBezTo>
                  <a:pt x="564994" y="841414"/>
                  <a:pt x="550060" y="841414"/>
                  <a:pt x="537615" y="837679"/>
                </a:cubicBezTo>
                <a:lnTo>
                  <a:pt x="537615" y="978330"/>
                </a:lnTo>
                <a:lnTo>
                  <a:pt x="568727" y="945968"/>
                </a:lnTo>
                <a:cubicBezTo>
                  <a:pt x="581172" y="934766"/>
                  <a:pt x="601084" y="934766"/>
                  <a:pt x="613529" y="945968"/>
                </a:cubicBezTo>
                <a:lnTo>
                  <a:pt x="645885" y="978330"/>
                </a:lnTo>
                <a:lnTo>
                  <a:pt x="644641" y="837679"/>
                </a:lnTo>
                <a:cubicBezTo>
                  <a:pt x="639663" y="838924"/>
                  <a:pt x="634685" y="840169"/>
                  <a:pt x="628462" y="840169"/>
                </a:cubicBezTo>
                <a:cubicBezTo>
                  <a:pt x="620995" y="840169"/>
                  <a:pt x="612284" y="838924"/>
                  <a:pt x="604817" y="835190"/>
                </a:cubicBezTo>
                <a:cubicBezTo>
                  <a:pt x="596106" y="832701"/>
                  <a:pt x="586150" y="832701"/>
                  <a:pt x="577439" y="835190"/>
                </a:cubicBezTo>
                <a:close/>
                <a:moveTo>
                  <a:pt x="1149899" y="750551"/>
                </a:moveTo>
                <a:cubicBezTo>
                  <a:pt x="1141188" y="755530"/>
                  <a:pt x="1132477" y="758019"/>
                  <a:pt x="1122521" y="758019"/>
                </a:cubicBezTo>
                <a:lnTo>
                  <a:pt x="746688" y="758019"/>
                </a:lnTo>
                <a:cubicBezTo>
                  <a:pt x="741710" y="766732"/>
                  <a:pt x="734243" y="774200"/>
                  <a:pt x="724287" y="780424"/>
                </a:cubicBezTo>
                <a:lnTo>
                  <a:pt x="1122521" y="780424"/>
                </a:lnTo>
                <a:cubicBezTo>
                  <a:pt x="1137455" y="780424"/>
                  <a:pt x="1149899" y="767977"/>
                  <a:pt x="1149899" y="751796"/>
                </a:cubicBezTo>
                <a:close/>
                <a:moveTo>
                  <a:pt x="32356" y="750551"/>
                </a:moveTo>
                <a:lnTo>
                  <a:pt x="32356" y="751796"/>
                </a:lnTo>
                <a:cubicBezTo>
                  <a:pt x="32356" y="767977"/>
                  <a:pt x="44801" y="780424"/>
                  <a:pt x="59735" y="780424"/>
                </a:cubicBezTo>
                <a:lnTo>
                  <a:pt x="457969" y="780424"/>
                </a:lnTo>
                <a:cubicBezTo>
                  <a:pt x="449257" y="774200"/>
                  <a:pt x="440546" y="766732"/>
                  <a:pt x="435568" y="758019"/>
                </a:cubicBezTo>
                <a:lnTo>
                  <a:pt x="59735" y="758019"/>
                </a:lnTo>
                <a:cubicBezTo>
                  <a:pt x="51024" y="758019"/>
                  <a:pt x="39823" y="755530"/>
                  <a:pt x="32356" y="750551"/>
                </a:cubicBezTo>
                <a:close/>
                <a:moveTo>
                  <a:pt x="1149899" y="694540"/>
                </a:moveTo>
                <a:cubicBezTo>
                  <a:pt x="1141188" y="699519"/>
                  <a:pt x="1132477" y="702008"/>
                  <a:pt x="1122521" y="702008"/>
                </a:cubicBezTo>
                <a:lnTo>
                  <a:pt x="756644" y="702008"/>
                </a:lnTo>
                <a:cubicBezTo>
                  <a:pt x="756644" y="703253"/>
                  <a:pt x="756644" y="705742"/>
                  <a:pt x="756644" y="706987"/>
                </a:cubicBezTo>
                <a:cubicBezTo>
                  <a:pt x="757888" y="713210"/>
                  <a:pt x="757888" y="719434"/>
                  <a:pt x="757888" y="725657"/>
                </a:cubicBezTo>
                <a:lnTo>
                  <a:pt x="1122521" y="725657"/>
                </a:lnTo>
                <a:cubicBezTo>
                  <a:pt x="1137455" y="725657"/>
                  <a:pt x="1149899" y="711966"/>
                  <a:pt x="1149899" y="697029"/>
                </a:cubicBezTo>
                <a:close/>
                <a:moveTo>
                  <a:pt x="32356" y="694540"/>
                </a:moveTo>
                <a:lnTo>
                  <a:pt x="32356" y="697029"/>
                </a:lnTo>
                <a:cubicBezTo>
                  <a:pt x="32356" y="711966"/>
                  <a:pt x="44801" y="725657"/>
                  <a:pt x="59735" y="725657"/>
                </a:cubicBezTo>
                <a:lnTo>
                  <a:pt x="424368" y="725657"/>
                </a:lnTo>
                <a:cubicBezTo>
                  <a:pt x="424368" y="719434"/>
                  <a:pt x="424368" y="713210"/>
                  <a:pt x="425612" y="706987"/>
                </a:cubicBezTo>
                <a:cubicBezTo>
                  <a:pt x="425612" y="705742"/>
                  <a:pt x="426857" y="703253"/>
                  <a:pt x="426857" y="702008"/>
                </a:cubicBezTo>
                <a:lnTo>
                  <a:pt x="59735" y="702008"/>
                </a:lnTo>
                <a:cubicBezTo>
                  <a:pt x="51024" y="702008"/>
                  <a:pt x="39823" y="699519"/>
                  <a:pt x="32356" y="694540"/>
                </a:cubicBezTo>
                <a:close/>
                <a:moveTo>
                  <a:pt x="631996" y="605382"/>
                </a:moveTo>
                <a:lnTo>
                  <a:pt x="534171" y="703241"/>
                </a:lnTo>
                <a:cubicBezTo>
                  <a:pt x="547792" y="720583"/>
                  <a:pt x="567605" y="731731"/>
                  <a:pt x="591132" y="731731"/>
                </a:cubicBezTo>
                <a:cubicBezTo>
                  <a:pt x="629519" y="731731"/>
                  <a:pt x="660476" y="700763"/>
                  <a:pt x="660476" y="662363"/>
                </a:cubicBezTo>
                <a:cubicBezTo>
                  <a:pt x="660476" y="638827"/>
                  <a:pt x="649332" y="617769"/>
                  <a:pt x="631996" y="605382"/>
                </a:cubicBezTo>
                <a:close/>
                <a:moveTo>
                  <a:pt x="591132" y="591756"/>
                </a:moveTo>
                <a:cubicBezTo>
                  <a:pt x="552745" y="591756"/>
                  <a:pt x="520550" y="622724"/>
                  <a:pt x="520550" y="662363"/>
                </a:cubicBezTo>
                <a:cubicBezTo>
                  <a:pt x="520550" y="664840"/>
                  <a:pt x="521788" y="667318"/>
                  <a:pt x="521788" y="669795"/>
                </a:cubicBezTo>
                <a:lnTo>
                  <a:pt x="598562" y="592994"/>
                </a:lnTo>
                <a:cubicBezTo>
                  <a:pt x="596085" y="592994"/>
                  <a:pt x="593609" y="591756"/>
                  <a:pt x="591132" y="591756"/>
                </a:cubicBezTo>
                <a:close/>
                <a:moveTo>
                  <a:pt x="591132" y="558310"/>
                </a:moveTo>
                <a:cubicBezTo>
                  <a:pt x="646855" y="558310"/>
                  <a:pt x="693910" y="605382"/>
                  <a:pt x="693910" y="662363"/>
                </a:cubicBezTo>
                <a:cubicBezTo>
                  <a:pt x="693910" y="718105"/>
                  <a:pt x="646855" y="763938"/>
                  <a:pt x="591132" y="763938"/>
                </a:cubicBezTo>
                <a:cubicBezTo>
                  <a:pt x="534171" y="763938"/>
                  <a:pt x="488354" y="718105"/>
                  <a:pt x="488354" y="662363"/>
                </a:cubicBezTo>
                <a:cubicBezTo>
                  <a:pt x="488354" y="605382"/>
                  <a:pt x="534171" y="558310"/>
                  <a:pt x="591132" y="558310"/>
                </a:cubicBezTo>
                <a:close/>
                <a:moveTo>
                  <a:pt x="591128" y="516859"/>
                </a:moveTo>
                <a:cubicBezTo>
                  <a:pt x="582417" y="516859"/>
                  <a:pt x="573705" y="519660"/>
                  <a:pt x="566238" y="525261"/>
                </a:cubicBezTo>
                <a:cubicBezTo>
                  <a:pt x="553794" y="536463"/>
                  <a:pt x="537615" y="542687"/>
                  <a:pt x="520193" y="542687"/>
                </a:cubicBezTo>
                <a:cubicBezTo>
                  <a:pt x="501525" y="542687"/>
                  <a:pt x="485347" y="555134"/>
                  <a:pt x="482858" y="573804"/>
                </a:cubicBezTo>
                <a:cubicBezTo>
                  <a:pt x="479125" y="589985"/>
                  <a:pt x="470413" y="606166"/>
                  <a:pt x="457969" y="616124"/>
                </a:cubicBezTo>
                <a:cubicBezTo>
                  <a:pt x="444279" y="628571"/>
                  <a:pt x="439301" y="648486"/>
                  <a:pt x="449257" y="664667"/>
                </a:cubicBezTo>
                <a:cubicBezTo>
                  <a:pt x="457969" y="679603"/>
                  <a:pt x="460458" y="697029"/>
                  <a:pt x="457969" y="713210"/>
                </a:cubicBezTo>
                <a:cubicBezTo>
                  <a:pt x="454235" y="731881"/>
                  <a:pt x="465436" y="750551"/>
                  <a:pt x="482858" y="756775"/>
                </a:cubicBezTo>
                <a:cubicBezTo>
                  <a:pt x="499036" y="762998"/>
                  <a:pt x="511481" y="772956"/>
                  <a:pt x="520193" y="787892"/>
                </a:cubicBezTo>
                <a:cubicBezTo>
                  <a:pt x="528904" y="804073"/>
                  <a:pt x="548816" y="811541"/>
                  <a:pt x="567483" y="805317"/>
                </a:cubicBezTo>
                <a:cubicBezTo>
                  <a:pt x="574950" y="801583"/>
                  <a:pt x="582417" y="800339"/>
                  <a:pt x="591128" y="800339"/>
                </a:cubicBezTo>
                <a:cubicBezTo>
                  <a:pt x="598595" y="800339"/>
                  <a:pt x="607306" y="801583"/>
                  <a:pt x="616018" y="805317"/>
                </a:cubicBezTo>
                <a:cubicBezTo>
                  <a:pt x="633440" y="811541"/>
                  <a:pt x="653352" y="804073"/>
                  <a:pt x="662063" y="787892"/>
                </a:cubicBezTo>
                <a:cubicBezTo>
                  <a:pt x="670775" y="772956"/>
                  <a:pt x="684464" y="762998"/>
                  <a:pt x="699398" y="756775"/>
                </a:cubicBezTo>
                <a:cubicBezTo>
                  <a:pt x="716821" y="750551"/>
                  <a:pt x="728021" y="731881"/>
                  <a:pt x="724287" y="713210"/>
                </a:cubicBezTo>
                <a:cubicBezTo>
                  <a:pt x="721798" y="697029"/>
                  <a:pt x="724287" y="679603"/>
                  <a:pt x="732999" y="664667"/>
                </a:cubicBezTo>
                <a:cubicBezTo>
                  <a:pt x="741710" y="648486"/>
                  <a:pt x="739221" y="628571"/>
                  <a:pt x="724287" y="616124"/>
                </a:cubicBezTo>
                <a:cubicBezTo>
                  <a:pt x="711843" y="606166"/>
                  <a:pt x="703131" y="589985"/>
                  <a:pt x="700642" y="573804"/>
                </a:cubicBezTo>
                <a:cubicBezTo>
                  <a:pt x="696909" y="555134"/>
                  <a:pt x="680731" y="542687"/>
                  <a:pt x="662063" y="542687"/>
                </a:cubicBezTo>
                <a:cubicBezTo>
                  <a:pt x="645885" y="542687"/>
                  <a:pt x="628462" y="536463"/>
                  <a:pt x="616018" y="525261"/>
                </a:cubicBezTo>
                <a:cubicBezTo>
                  <a:pt x="608551" y="519660"/>
                  <a:pt x="599840" y="516859"/>
                  <a:pt x="591128" y="516859"/>
                </a:cubicBezTo>
                <a:close/>
                <a:moveTo>
                  <a:pt x="499527" y="410009"/>
                </a:moveTo>
                <a:lnTo>
                  <a:pt x="1017852" y="410009"/>
                </a:lnTo>
                <a:cubicBezTo>
                  <a:pt x="1027796" y="410009"/>
                  <a:pt x="1034011" y="417199"/>
                  <a:pt x="1034011" y="425587"/>
                </a:cubicBezTo>
                <a:cubicBezTo>
                  <a:pt x="1034011" y="433975"/>
                  <a:pt x="1027796" y="441165"/>
                  <a:pt x="1017852" y="441165"/>
                </a:cubicBezTo>
                <a:lnTo>
                  <a:pt x="499527" y="441165"/>
                </a:lnTo>
                <a:cubicBezTo>
                  <a:pt x="489583" y="441165"/>
                  <a:pt x="482125" y="433975"/>
                  <a:pt x="482125" y="425587"/>
                </a:cubicBezTo>
                <a:cubicBezTo>
                  <a:pt x="482125" y="417199"/>
                  <a:pt x="489583" y="410009"/>
                  <a:pt x="499527" y="410009"/>
                </a:cubicBezTo>
                <a:close/>
                <a:moveTo>
                  <a:pt x="201726" y="410009"/>
                </a:moveTo>
                <a:lnTo>
                  <a:pt x="386288" y="410009"/>
                </a:lnTo>
                <a:cubicBezTo>
                  <a:pt x="394959" y="410009"/>
                  <a:pt x="402391" y="417199"/>
                  <a:pt x="402391" y="425587"/>
                </a:cubicBezTo>
                <a:cubicBezTo>
                  <a:pt x="402391" y="433975"/>
                  <a:pt x="394959" y="441165"/>
                  <a:pt x="386288" y="441165"/>
                </a:cubicBezTo>
                <a:lnTo>
                  <a:pt x="201726" y="441165"/>
                </a:lnTo>
                <a:cubicBezTo>
                  <a:pt x="191816" y="441165"/>
                  <a:pt x="185623" y="433975"/>
                  <a:pt x="185623" y="425587"/>
                </a:cubicBezTo>
                <a:cubicBezTo>
                  <a:pt x="185623" y="417199"/>
                  <a:pt x="191816" y="410009"/>
                  <a:pt x="201726" y="410009"/>
                </a:cubicBezTo>
                <a:close/>
                <a:moveTo>
                  <a:pt x="499527" y="335235"/>
                </a:moveTo>
                <a:lnTo>
                  <a:pt x="1017852" y="335235"/>
                </a:lnTo>
                <a:cubicBezTo>
                  <a:pt x="1027796" y="335235"/>
                  <a:pt x="1034011" y="342435"/>
                  <a:pt x="1034011" y="350836"/>
                </a:cubicBezTo>
                <a:cubicBezTo>
                  <a:pt x="1034011" y="360436"/>
                  <a:pt x="1027796" y="367637"/>
                  <a:pt x="1017852" y="367637"/>
                </a:cubicBezTo>
                <a:lnTo>
                  <a:pt x="499527" y="367637"/>
                </a:lnTo>
                <a:cubicBezTo>
                  <a:pt x="489583" y="367637"/>
                  <a:pt x="482125" y="360436"/>
                  <a:pt x="482125" y="350836"/>
                </a:cubicBezTo>
                <a:cubicBezTo>
                  <a:pt x="482125" y="342435"/>
                  <a:pt x="489583" y="335235"/>
                  <a:pt x="499527" y="335235"/>
                </a:cubicBezTo>
                <a:close/>
                <a:moveTo>
                  <a:pt x="201726" y="335235"/>
                </a:moveTo>
                <a:lnTo>
                  <a:pt x="386288" y="335235"/>
                </a:lnTo>
                <a:cubicBezTo>
                  <a:pt x="394959" y="335235"/>
                  <a:pt x="402391" y="342435"/>
                  <a:pt x="402391" y="350836"/>
                </a:cubicBezTo>
                <a:cubicBezTo>
                  <a:pt x="402391" y="360436"/>
                  <a:pt x="394959" y="367637"/>
                  <a:pt x="386288" y="367637"/>
                </a:cubicBezTo>
                <a:lnTo>
                  <a:pt x="201726" y="367637"/>
                </a:lnTo>
                <a:cubicBezTo>
                  <a:pt x="191816" y="367637"/>
                  <a:pt x="185623" y="360436"/>
                  <a:pt x="185623" y="350836"/>
                </a:cubicBezTo>
                <a:cubicBezTo>
                  <a:pt x="185623" y="342435"/>
                  <a:pt x="191816" y="335235"/>
                  <a:pt x="201726" y="335235"/>
                </a:cubicBezTo>
                <a:close/>
                <a:moveTo>
                  <a:pt x="275296" y="223075"/>
                </a:moveTo>
                <a:lnTo>
                  <a:pt x="943100" y="223075"/>
                </a:lnTo>
                <a:cubicBezTo>
                  <a:pt x="953049" y="223075"/>
                  <a:pt x="960510" y="231475"/>
                  <a:pt x="960510" y="239876"/>
                </a:cubicBezTo>
                <a:cubicBezTo>
                  <a:pt x="960510" y="248276"/>
                  <a:pt x="953049" y="255477"/>
                  <a:pt x="943100" y="255477"/>
                </a:cubicBezTo>
                <a:lnTo>
                  <a:pt x="275296" y="255477"/>
                </a:lnTo>
                <a:cubicBezTo>
                  <a:pt x="266591" y="255477"/>
                  <a:pt x="259129" y="248276"/>
                  <a:pt x="259129" y="239876"/>
                </a:cubicBezTo>
                <a:cubicBezTo>
                  <a:pt x="259129" y="231475"/>
                  <a:pt x="266591" y="223075"/>
                  <a:pt x="275296" y="223075"/>
                </a:cubicBezTo>
                <a:close/>
                <a:moveTo>
                  <a:pt x="201795" y="112160"/>
                </a:moveTo>
                <a:lnTo>
                  <a:pt x="1017835" y="112160"/>
                </a:lnTo>
                <a:cubicBezTo>
                  <a:pt x="1027787" y="112160"/>
                  <a:pt x="1034007" y="119350"/>
                  <a:pt x="1034007" y="127738"/>
                </a:cubicBezTo>
                <a:cubicBezTo>
                  <a:pt x="1034007" y="136126"/>
                  <a:pt x="1027787" y="143316"/>
                  <a:pt x="1017835" y="143316"/>
                </a:cubicBezTo>
                <a:lnTo>
                  <a:pt x="201795" y="143316"/>
                </a:lnTo>
                <a:cubicBezTo>
                  <a:pt x="191843" y="143316"/>
                  <a:pt x="185623" y="136126"/>
                  <a:pt x="185623" y="127738"/>
                </a:cubicBezTo>
                <a:cubicBezTo>
                  <a:pt x="185623" y="119350"/>
                  <a:pt x="191843" y="112160"/>
                  <a:pt x="201795" y="112160"/>
                </a:cubicBezTo>
                <a:close/>
                <a:moveTo>
                  <a:pt x="59735" y="33607"/>
                </a:moveTo>
                <a:cubicBezTo>
                  <a:pt x="44801" y="33607"/>
                  <a:pt x="32356" y="46053"/>
                  <a:pt x="32356" y="62234"/>
                </a:cubicBezTo>
                <a:lnTo>
                  <a:pt x="32356" y="573804"/>
                </a:lnTo>
                <a:lnTo>
                  <a:pt x="32356" y="629816"/>
                </a:lnTo>
                <a:lnTo>
                  <a:pt x="32356" y="641018"/>
                </a:lnTo>
                <a:cubicBezTo>
                  <a:pt x="32356" y="655954"/>
                  <a:pt x="44801" y="669646"/>
                  <a:pt x="59735" y="669646"/>
                </a:cubicBezTo>
                <a:lnTo>
                  <a:pt x="415656" y="669646"/>
                </a:lnTo>
                <a:cubicBezTo>
                  <a:pt x="405700" y="641018"/>
                  <a:pt x="414412" y="611145"/>
                  <a:pt x="436812" y="591230"/>
                </a:cubicBezTo>
                <a:cubicBezTo>
                  <a:pt x="444279" y="585007"/>
                  <a:pt x="448013" y="577539"/>
                  <a:pt x="450502" y="568826"/>
                </a:cubicBezTo>
                <a:cubicBezTo>
                  <a:pt x="455480" y="533974"/>
                  <a:pt x="485347" y="509080"/>
                  <a:pt x="520193" y="509080"/>
                </a:cubicBezTo>
                <a:cubicBezTo>
                  <a:pt x="530149" y="509080"/>
                  <a:pt x="537615" y="505346"/>
                  <a:pt x="545082" y="500367"/>
                </a:cubicBezTo>
                <a:cubicBezTo>
                  <a:pt x="571216" y="477962"/>
                  <a:pt x="609795" y="477962"/>
                  <a:pt x="637174" y="500367"/>
                </a:cubicBezTo>
                <a:cubicBezTo>
                  <a:pt x="644641" y="505346"/>
                  <a:pt x="653352" y="509080"/>
                  <a:pt x="662063" y="509080"/>
                </a:cubicBezTo>
                <a:cubicBezTo>
                  <a:pt x="696909" y="509080"/>
                  <a:pt x="725532" y="533974"/>
                  <a:pt x="731754" y="568826"/>
                </a:cubicBezTo>
                <a:cubicBezTo>
                  <a:pt x="734243" y="577539"/>
                  <a:pt x="737977" y="585007"/>
                  <a:pt x="745443" y="591230"/>
                </a:cubicBezTo>
                <a:cubicBezTo>
                  <a:pt x="769089" y="611145"/>
                  <a:pt x="776555" y="641018"/>
                  <a:pt x="766600" y="669646"/>
                </a:cubicBezTo>
                <a:lnTo>
                  <a:pt x="1122521" y="669646"/>
                </a:lnTo>
                <a:cubicBezTo>
                  <a:pt x="1137455" y="669646"/>
                  <a:pt x="1149899" y="655954"/>
                  <a:pt x="1149899" y="641018"/>
                </a:cubicBezTo>
                <a:lnTo>
                  <a:pt x="1149899" y="629816"/>
                </a:lnTo>
                <a:lnTo>
                  <a:pt x="1149899" y="573804"/>
                </a:lnTo>
                <a:lnTo>
                  <a:pt x="1149899" y="62234"/>
                </a:lnTo>
                <a:cubicBezTo>
                  <a:pt x="1149899" y="46053"/>
                  <a:pt x="1137455" y="33607"/>
                  <a:pt x="1122521" y="33607"/>
                </a:cubicBezTo>
                <a:close/>
                <a:moveTo>
                  <a:pt x="59735" y="0"/>
                </a:moveTo>
                <a:lnTo>
                  <a:pt x="1122521" y="0"/>
                </a:lnTo>
                <a:cubicBezTo>
                  <a:pt x="1154877" y="0"/>
                  <a:pt x="1182256" y="27383"/>
                  <a:pt x="1182256" y="62234"/>
                </a:cubicBezTo>
                <a:lnTo>
                  <a:pt x="1182256" y="573804"/>
                </a:lnTo>
                <a:lnTo>
                  <a:pt x="1182256" y="629816"/>
                </a:lnTo>
                <a:lnTo>
                  <a:pt x="1182256" y="641018"/>
                </a:lnTo>
                <a:lnTo>
                  <a:pt x="1182256" y="697029"/>
                </a:lnTo>
                <a:lnTo>
                  <a:pt x="1182256" y="751796"/>
                </a:lnTo>
                <a:cubicBezTo>
                  <a:pt x="1182256" y="785402"/>
                  <a:pt x="1154877" y="814030"/>
                  <a:pt x="1122521" y="814030"/>
                </a:cubicBezTo>
                <a:lnTo>
                  <a:pt x="684464" y="814030"/>
                </a:lnTo>
                <a:cubicBezTo>
                  <a:pt x="681975" y="815275"/>
                  <a:pt x="679486" y="819009"/>
                  <a:pt x="676997" y="820254"/>
                </a:cubicBezTo>
                <a:lnTo>
                  <a:pt x="676997" y="978330"/>
                </a:lnTo>
                <a:cubicBezTo>
                  <a:pt x="676997" y="990777"/>
                  <a:pt x="669530" y="1003224"/>
                  <a:pt x="658330" y="1006958"/>
                </a:cubicBezTo>
                <a:cubicBezTo>
                  <a:pt x="653352" y="1009447"/>
                  <a:pt x="649619" y="1010692"/>
                  <a:pt x="645885" y="1010692"/>
                </a:cubicBezTo>
                <a:cubicBezTo>
                  <a:pt x="637174" y="1010692"/>
                  <a:pt x="628462" y="1006958"/>
                  <a:pt x="622240" y="1000734"/>
                </a:cubicBezTo>
                <a:lnTo>
                  <a:pt x="591128" y="970862"/>
                </a:lnTo>
                <a:lnTo>
                  <a:pt x="560016" y="1000734"/>
                </a:lnTo>
                <a:cubicBezTo>
                  <a:pt x="550060" y="1010692"/>
                  <a:pt x="536371" y="1013181"/>
                  <a:pt x="523926" y="1006958"/>
                </a:cubicBezTo>
                <a:cubicBezTo>
                  <a:pt x="512726" y="1003224"/>
                  <a:pt x="504014" y="990777"/>
                  <a:pt x="504014" y="978330"/>
                </a:cubicBezTo>
                <a:lnTo>
                  <a:pt x="504014" y="820254"/>
                </a:lnTo>
                <a:cubicBezTo>
                  <a:pt x="502770" y="817764"/>
                  <a:pt x="500281" y="815275"/>
                  <a:pt x="497792" y="814030"/>
                </a:cubicBezTo>
                <a:lnTo>
                  <a:pt x="59735" y="814030"/>
                </a:lnTo>
                <a:cubicBezTo>
                  <a:pt x="26134" y="814030"/>
                  <a:pt x="0" y="785402"/>
                  <a:pt x="0" y="751796"/>
                </a:cubicBezTo>
                <a:lnTo>
                  <a:pt x="0" y="697029"/>
                </a:lnTo>
                <a:lnTo>
                  <a:pt x="0" y="641018"/>
                </a:lnTo>
                <a:lnTo>
                  <a:pt x="0" y="629816"/>
                </a:lnTo>
                <a:lnTo>
                  <a:pt x="0" y="573804"/>
                </a:lnTo>
                <a:lnTo>
                  <a:pt x="0" y="62234"/>
                </a:lnTo>
                <a:cubicBezTo>
                  <a:pt x="0" y="27383"/>
                  <a:pt x="26134" y="0"/>
                  <a:pt x="59735" y="0"/>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none" sz="900">
              <a:latin typeface="Arial" pitchFamily="18"/>
              <a:ea typeface="Arial Unicode MS" pitchFamily="2"/>
              <a:cs typeface="Arial Unicode MS" pitchFamily="2"/>
            </a:endParaRPr>
          </a:p>
        </p:txBody>
      </p:sp>
      <p:sp>
        <p:nvSpPr>
          <p:cNvPr id="443" name="Freeform 442">
            <a:extLst>
              <a:ext uri="{FF2B5EF4-FFF2-40B4-BE49-F238E27FC236}">
                <a16:creationId xmlns:a16="http://schemas.microsoft.com/office/drawing/2014/main" id="{8D430CEC-3810-5680-6F04-904A94604DB5}"/>
              </a:ext>
            </a:extLst>
          </p:cNvPr>
          <p:cNvSpPr/>
          <p:nvPr/>
        </p:nvSpPr>
        <p:spPr>
          <a:xfrm>
            <a:off x="6223843" y="2113526"/>
            <a:ext cx="664353" cy="557767"/>
          </a:xfrm>
          <a:custGeom>
            <a:avLst/>
            <a:gdLst>
              <a:gd name="connsiteX0" fmla="*/ 664336 w 1328706"/>
              <a:gd name="connsiteY0" fmla="*/ 678595 h 1115533"/>
              <a:gd name="connsiteX1" fmla="*/ 661851 w 1328706"/>
              <a:gd name="connsiteY1" fmla="*/ 679840 h 1115533"/>
              <a:gd name="connsiteX2" fmla="*/ 603447 w 1328706"/>
              <a:gd name="connsiteY2" fmla="*/ 790630 h 1115533"/>
              <a:gd name="connsiteX3" fmla="*/ 577352 w 1328706"/>
              <a:gd name="connsiteY3" fmla="*/ 809303 h 1115533"/>
              <a:gd name="connsiteX4" fmla="*/ 454332 w 1328706"/>
              <a:gd name="connsiteY4" fmla="*/ 830465 h 1115533"/>
              <a:gd name="connsiteX5" fmla="*/ 453089 w 1328706"/>
              <a:gd name="connsiteY5" fmla="*/ 832955 h 1115533"/>
              <a:gd name="connsiteX6" fmla="*/ 453089 w 1328706"/>
              <a:gd name="connsiteY6" fmla="*/ 835445 h 1115533"/>
              <a:gd name="connsiteX7" fmla="*/ 540073 w 1328706"/>
              <a:gd name="connsiteY7" fmla="*/ 925073 h 1115533"/>
              <a:gd name="connsiteX8" fmla="*/ 550014 w 1328706"/>
              <a:gd name="connsiteY8" fmla="*/ 954949 h 1115533"/>
              <a:gd name="connsiteX9" fmla="*/ 532617 w 1328706"/>
              <a:gd name="connsiteY9" fmla="*/ 1079433 h 1115533"/>
              <a:gd name="connsiteX10" fmla="*/ 532617 w 1328706"/>
              <a:gd name="connsiteY10" fmla="*/ 1081923 h 1115533"/>
              <a:gd name="connsiteX11" fmla="*/ 536345 w 1328706"/>
              <a:gd name="connsiteY11" fmla="*/ 1081923 h 1115533"/>
              <a:gd name="connsiteX12" fmla="*/ 648182 w 1328706"/>
              <a:gd name="connsiteY12" fmla="*/ 1027150 h 1115533"/>
              <a:gd name="connsiteX13" fmla="*/ 680490 w 1328706"/>
              <a:gd name="connsiteY13" fmla="*/ 1027150 h 1115533"/>
              <a:gd name="connsiteX14" fmla="*/ 792327 w 1328706"/>
              <a:gd name="connsiteY14" fmla="*/ 1081923 h 1115533"/>
              <a:gd name="connsiteX15" fmla="*/ 796055 w 1328706"/>
              <a:gd name="connsiteY15" fmla="*/ 1081923 h 1115533"/>
              <a:gd name="connsiteX16" fmla="*/ 797297 w 1328706"/>
              <a:gd name="connsiteY16" fmla="*/ 1079433 h 1115533"/>
              <a:gd name="connsiteX17" fmla="*/ 778658 w 1328706"/>
              <a:gd name="connsiteY17" fmla="*/ 954949 h 1115533"/>
              <a:gd name="connsiteX18" fmla="*/ 788599 w 1328706"/>
              <a:gd name="connsiteY18" fmla="*/ 925073 h 1115533"/>
              <a:gd name="connsiteX19" fmla="*/ 875583 w 1328706"/>
              <a:gd name="connsiteY19" fmla="*/ 835445 h 1115533"/>
              <a:gd name="connsiteX20" fmla="*/ 876826 w 1328706"/>
              <a:gd name="connsiteY20" fmla="*/ 832955 h 1115533"/>
              <a:gd name="connsiteX21" fmla="*/ 874340 w 1328706"/>
              <a:gd name="connsiteY21" fmla="*/ 830465 h 1115533"/>
              <a:gd name="connsiteX22" fmla="*/ 750077 w 1328706"/>
              <a:gd name="connsiteY22" fmla="*/ 809303 h 1115533"/>
              <a:gd name="connsiteX23" fmla="*/ 725225 w 1328706"/>
              <a:gd name="connsiteY23" fmla="*/ 790630 h 1115533"/>
              <a:gd name="connsiteX24" fmla="*/ 666821 w 1328706"/>
              <a:gd name="connsiteY24" fmla="*/ 679840 h 1115533"/>
              <a:gd name="connsiteX25" fmla="*/ 664336 w 1328706"/>
              <a:gd name="connsiteY25" fmla="*/ 678595 h 1115533"/>
              <a:gd name="connsiteX26" fmla="*/ 624572 w 1328706"/>
              <a:gd name="connsiteY26" fmla="*/ 415934 h 1115533"/>
              <a:gd name="connsiteX27" fmla="*/ 603447 w 1328706"/>
              <a:gd name="connsiteY27" fmla="*/ 437096 h 1115533"/>
              <a:gd name="connsiteX28" fmla="*/ 603447 w 1328706"/>
              <a:gd name="connsiteY28" fmla="*/ 625067 h 1115533"/>
              <a:gd name="connsiteX29" fmla="*/ 624572 w 1328706"/>
              <a:gd name="connsiteY29" fmla="*/ 644984 h 1115533"/>
              <a:gd name="connsiteX30" fmla="*/ 704100 w 1328706"/>
              <a:gd name="connsiteY30" fmla="*/ 644984 h 1115533"/>
              <a:gd name="connsiteX31" fmla="*/ 725225 w 1328706"/>
              <a:gd name="connsiteY31" fmla="*/ 625067 h 1115533"/>
              <a:gd name="connsiteX32" fmla="*/ 725225 w 1328706"/>
              <a:gd name="connsiteY32" fmla="*/ 437096 h 1115533"/>
              <a:gd name="connsiteX33" fmla="*/ 704100 w 1328706"/>
              <a:gd name="connsiteY33" fmla="*/ 415934 h 1115533"/>
              <a:gd name="connsiteX34" fmla="*/ 1080438 w 1328706"/>
              <a:gd name="connsiteY34" fmla="*/ 347303 h 1115533"/>
              <a:gd name="connsiteX35" fmla="*/ 1022034 w 1328706"/>
              <a:gd name="connsiteY35" fmla="*/ 458042 h 1115533"/>
              <a:gd name="connsiteX36" fmla="*/ 997182 w 1328706"/>
              <a:gd name="connsiteY36" fmla="*/ 476705 h 1115533"/>
              <a:gd name="connsiteX37" fmla="*/ 874161 w 1328706"/>
              <a:gd name="connsiteY37" fmla="*/ 497857 h 1115533"/>
              <a:gd name="connsiteX38" fmla="*/ 871675 w 1328706"/>
              <a:gd name="connsiteY38" fmla="*/ 500346 h 1115533"/>
              <a:gd name="connsiteX39" fmla="*/ 871675 w 1328706"/>
              <a:gd name="connsiteY39" fmla="*/ 502834 h 1115533"/>
              <a:gd name="connsiteX40" fmla="*/ 958660 w 1328706"/>
              <a:gd name="connsiteY40" fmla="*/ 592420 h 1115533"/>
              <a:gd name="connsiteX41" fmla="*/ 968601 w 1328706"/>
              <a:gd name="connsiteY41" fmla="*/ 623526 h 1115533"/>
              <a:gd name="connsiteX42" fmla="*/ 951204 w 1328706"/>
              <a:gd name="connsiteY42" fmla="*/ 746707 h 1115533"/>
              <a:gd name="connsiteX43" fmla="*/ 952447 w 1328706"/>
              <a:gd name="connsiteY43" fmla="*/ 749196 h 1115533"/>
              <a:gd name="connsiteX44" fmla="*/ 954932 w 1328706"/>
              <a:gd name="connsiteY44" fmla="*/ 750440 h 1115533"/>
              <a:gd name="connsiteX45" fmla="*/ 1068012 w 1328706"/>
              <a:gd name="connsiteY45" fmla="*/ 694449 h 1115533"/>
              <a:gd name="connsiteX46" fmla="*/ 1084166 w 1328706"/>
              <a:gd name="connsiteY46" fmla="*/ 690716 h 1115533"/>
              <a:gd name="connsiteX47" fmla="*/ 1099078 w 1328706"/>
              <a:gd name="connsiteY47" fmla="*/ 694449 h 1115533"/>
              <a:gd name="connsiteX48" fmla="*/ 1210915 w 1328706"/>
              <a:gd name="connsiteY48" fmla="*/ 750440 h 1115533"/>
              <a:gd name="connsiteX49" fmla="*/ 1214643 w 1328706"/>
              <a:gd name="connsiteY49" fmla="*/ 749196 h 1115533"/>
              <a:gd name="connsiteX50" fmla="*/ 1215886 w 1328706"/>
              <a:gd name="connsiteY50" fmla="*/ 746707 h 1115533"/>
              <a:gd name="connsiteX51" fmla="*/ 1197246 w 1328706"/>
              <a:gd name="connsiteY51" fmla="*/ 623526 h 1115533"/>
              <a:gd name="connsiteX52" fmla="*/ 1207187 w 1328706"/>
              <a:gd name="connsiteY52" fmla="*/ 592420 h 1115533"/>
              <a:gd name="connsiteX53" fmla="*/ 1295415 w 1328706"/>
              <a:gd name="connsiteY53" fmla="*/ 502834 h 1115533"/>
              <a:gd name="connsiteX54" fmla="*/ 1295415 w 1328706"/>
              <a:gd name="connsiteY54" fmla="*/ 500346 h 1115533"/>
              <a:gd name="connsiteX55" fmla="*/ 1292929 w 1328706"/>
              <a:gd name="connsiteY55" fmla="*/ 497857 h 1115533"/>
              <a:gd name="connsiteX56" fmla="*/ 1169908 w 1328706"/>
              <a:gd name="connsiteY56" fmla="*/ 476705 h 1115533"/>
              <a:gd name="connsiteX57" fmla="*/ 1145056 w 1328706"/>
              <a:gd name="connsiteY57" fmla="*/ 458042 h 1115533"/>
              <a:gd name="connsiteX58" fmla="*/ 1085409 w 1328706"/>
              <a:gd name="connsiteY58" fmla="*/ 347303 h 1115533"/>
              <a:gd name="connsiteX59" fmla="*/ 1080438 w 1328706"/>
              <a:gd name="connsiteY59" fmla="*/ 347303 h 1115533"/>
              <a:gd name="connsiteX60" fmla="*/ 244506 w 1328706"/>
              <a:gd name="connsiteY60" fmla="*/ 346059 h 1115533"/>
              <a:gd name="connsiteX61" fmla="*/ 242020 w 1328706"/>
              <a:gd name="connsiteY61" fmla="*/ 347303 h 1115533"/>
              <a:gd name="connsiteX62" fmla="*/ 183616 w 1328706"/>
              <a:gd name="connsiteY62" fmla="*/ 458042 h 1115533"/>
              <a:gd name="connsiteX63" fmla="*/ 158764 w 1328706"/>
              <a:gd name="connsiteY63" fmla="*/ 476705 h 1115533"/>
              <a:gd name="connsiteX64" fmla="*/ 34500 w 1328706"/>
              <a:gd name="connsiteY64" fmla="*/ 497857 h 1115533"/>
              <a:gd name="connsiteX65" fmla="*/ 33257 w 1328706"/>
              <a:gd name="connsiteY65" fmla="*/ 500346 h 1115533"/>
              <a:gd name="connsiteX66" fmla="*/ 33257 w 1328706"/>
              <a:gd name="connsiteY66" fmla="*/ 502834 h 1115533"/>
              <a:gd name="connsiteX67" fmla="*/ 121485 w 1328706"/>
              <a:gd name="connsiteY67" fmla="*/ 592420 h 1115533"/>
              <a:gd name="connsiteX68" fmla="*/ 131426 w 1328706"/>
              <a:gd name="connsiteY68" fmla="*/ 623526 h 1115533"/>
              <a:gd name="connsiteX69" fmla="*/ 112786 w 1328706"/>
              <a:gd name="connsiteY69" fmla="*/ 746707 h 1115533"/>
              <a:gd name="connsiteX70" fmla="*/ 114029 w 1328706"/>
              <a:gd name="connsiteY70" fmla="*/ 749196 h 1115533"/>
              <a:gd name="connsiteX71" fmla="*/ 117757 w 1328706"/>
              <a:gd name="connsiteY71" fmla="*/ 750440 h 1115533"/>
              <a:gd name="connsiteX72" fmla="*/ 229594 w 1328706"/>
              <a:gd name="connsiteY72" fmla="*/ 694449 h 1115533"/>
              <a:gd name="connsiteX73" fmla="*/ 260660 w 1328706"/>
              <a:gd name="connsiteY73" fmla="*/ 694449 h 1115533"/>
              <a:gd name="connsiteX74" fmla="*/ 373740 w 1328706"/>
              <a:gd name="connsiteY74" fmla="*/ 750440 h 1115533"/>
              <a:gd name="connsiteX75" fmla="*/ 376225 w 1328706"/>
              <a:gd name="connsiteY75" fmla="*/ 749196 h 1115533"/>
              <a:gd name="connsiteX76" fmla="*/ 377468 w 1328706"/>
              <a:gd name="connsiteY76" fmla="*/ 746707 h 1115533"/>
              <a:gd name="connsiteX77" fmla="*/ 360071 w 1328706"/>
              <a:gd name="connsiteY77" fmla="*/ 623526 h 1115533"/>
              <a:gd name="connsiteX78" fmla="*/ 368769 w 1328706"/>
              <a:gd name="connsiteY78" fmla="*/ 592420 h 1115533"/>
              <a:gd name="connsiteX79" fmla="*/ 456997 w 1328706"/>
              <a:gd name="connsiteY79" fmla="*/ 502834 h 1115533"/>
              <a:gd name="connsiteX80" fmla="*/ 456997 w 1328706"/>
              <a:gd name="connsiteY80" fmla="*/ 500346 h 1115533"/>
              <a:gd name="connsiteX81" fmla="*/ 454511 w 1328706"/>
              <a:gd name="connsiteY81" fmla="*/ 497857 h 1115533"/>
              <a:gd name="connsiteX82" fmla="*/ 331490 w 1328706"/>
              <a:gd name="connsiteY82" fmla="*/ 476705 h 1115533"/>
              <a:gd name="connsiteX83" fmla="*/ 306638 w 1328706"/>
              <a:gd name="connsiteY83" fmla="*/ 458042 h 1115533"/>
              <a:gd name="connsiteX84" fmla="*/ 248234 w 1328706"/>
              <a:gd name="connsiteY84" fmla="*/ 347303 h 1115533"/>
              <a:gd name="connsiteX85" fmla="*/ 244506 w 1328706"/>
              <a:gd name="connsiteY85" fmla="*/ 346059 h 1115533"/>
              <a:gd name="connsiteX86" fmla="*/ 1043159 w 1328706"/>
              <a:gd name="connsiteY86" fmla="*/ 84767 h 1115533"/>
              <a:gd name="connsiteX87" fmla="*/ 1023277 w 1328706"/>
              <a:gd name="connsiteY87" fmla="*/ 103431 h 1115533"/>
              <a:gd name="connsiteX88" fmla="*/ 1023277 w 1328706"/>
              <a:gd name="connsiteY88" fmla="*/ 292557 h 1115533"/>
              <a:gd name="connsiteX89" fmla="*/ 1043159 w 1328706"/>
              <a:gd name="connsiteY89" fmla="*/ 313709 h 1115533"/>
              <a:gd name="connsiteX90" fmla="*/ 1123931 w 1328706"/>
              <a:gd name="connsiteY90" fmla="*/ 313709 h 1115533"/>
              <a:gd name="connsiteX91" fmla="*/ 1143813 w 1328706"/>
              <a:gd name="connsiteY91" fmla="*/ 292557 h 1115533"/>
              <a:gd name="connsiteX92" fmla="*/ 1143813 w 1328706"/>
              <a:gd name="connsiteY92" fmla="*/ 103431 h 1115533"/>
              <a:gd name="connsiteX93" fmla="*/ 1123931 w 1328706"/>
              <a:gd name="connsiteY93" fmla="*/ 84767 h 1115533"/>
              <a:gd name="connsiteX94" fmla="*/ 204741 w 1328706"/>
              <a:gd name="connsiteY94" fmla="*/ 84767 h 1115533"/>
              <a:gd name="connsiteX95" fmla="*/ 184859 w 1328706"/>
              <a:gd name="connsiteY95" fmla="*/ 103431 h 1115533"/>
              <a:gd name="connsiteX96" fmla="*/ 184859 w 1328706"/>
              <a:gd name="connsiteY96" fmla="*/ 292557 h 1115533"/>
              <a:gd name="connsiteX97" fmla="*/ 204741 w 1328706"/>
              <a:gd name="connsiteY97" fmla="*/ 313709 h 1115533"/>
              <a:gd name="connsiteX98" fmla="*/ 244506 w 1328706"/>
              <a:gd name="connsiteY98" fmla="*/ 313709 h 1115533"/>
              <a:gd name="connsiteX99" fmla="*/ 285513 w 1328706"/>
              <a:gd name="connsiteY99" fmla="*/ 313709 h 1115533"/>
              <a:gd name="connsiteX100" fmla="*/ 305395 w 1328706"/>
              <a:gd name="connsiteY100" fmla="*/ 292557 h 1115533"/>
              <a:gd name="connsiteX101" fmla="*/ 305395 w 1328706"/>
              <a:gd name="connsiteY101" fmla="*/ 103431 h 1115533"/>
              <a:gd name="connsiteX102" fmla="*/ 285513 w 1328706"/>
              <a:gd name="connsiteY102" fmla="*/ 84767 h 1115533"/>
              <a:gd name="connsiteX103" fmla="*/ 732681 w 1328706"/>
              <a:gd name="connsiteY103" fmla="*/ 32524 h 1115533"/>
              <a:gd name="connsiteX104" fmla="*/ 732681 w 1328706"/>
              <a:gd name="connsiteY104" fmla="*/ 392282 h 1115533"/>
              <a:gd name="connsiteX105" fmla="*/ 757533 w 1328706"/>
              <a:gd name="connsiteY105" fmla="*/ 437096 h 1115533"/>
              <a:gd name="connsiteX106" fmla="*/ 757533 w 1328706"/>
              <a:gd name="connsiteY106" fmla="*/ 513032 h 1115533"/>
              <a:gd name="connsiteX107" fmla="*/ 777415 w 1328706"/>
              <a:gd name="connsiteY107" fmla="*/ 479421 h 1115533"/>
              <a:gd name="connsiteX108" fmla="*/ 834576 w 1328706"/>
              <a:gd name="connsiteY108" fmla="*/ 54931 h 1115533"/>
              <a:gd name="connsiteX109" fmla="*/ 829606 w 1328706"/>
              <a:gd name="connsiteY109" fmla="*/ 38748 h 1115533"/>
              <a:gd name="connsiteX110" fmla="*/ 814694 w 1328706"/>
              <a:gd name="connsiteY110" fmla="*/ 32524 h 1115533"/>
              <a:gd name="connsiteX111" fmla="*/ 628300 w 1328706"/>
              <a:gd name="connsiteY111" fmla="*/ 32524 h 1115533"/>
              <a:gd name="connsiteX112" fmla="*/ 628300 w 1328706"/>
              <a:gd name="connsiteY112" fmla="*/ 383568 h 1115533"/>
              <a:gd name="connsiteX113" fmla="*/ 700372 w 1328706"/>
              <a:gd name="connsiteY113" fmla="*/ 383568 h 1115533"/>
              <a:gd name="connsiteX114" fmla="*/ 700372 w 1328706"/>
              <a:gd name="connsiteY114" fmla="*/ 32524 h 1115533"/>
              <a:gd name="connsiteX115" fmla="*/ 513978 w 1328706"/>
              <a:gd name="connsiteY115" fmla="*/ 32524 h 1115533"/>
              <a:gd name="connsiteX116" fmla="*/ 499066 w 1328706"/>
              <a:gd name="connsiteY116" fmla="*/ 38748 h 1115533"/>
              <a:gd name="connsiteX117" fmla="*/ 494096 w 1328706"/>
              <a:gd name="connsiteY117" fmla="*/ 54931 h 1115533"/>
              <a:gd name="connsiteX118" fmla="*/ 551257 w 1328706"/>
              <a:gd name="connsiteY118" fmla="*/ 479421 h 1115533"/>
              <a:gd name="connsiteX119" fmla="*/ 571139 w 1328706"/>
              <a:gd name="connsiteY119" fmla="*/ 513032 h 1115533"/>
              <a:gd name="connsiteX120" fmla="*/ 571139 w 1328706"/>
              <a:gd name="connsiteY120" fmla="*/ 437096 h 1115533"/>
              <a:gd name="connsiteX121" fmla="*/ 595991 w 1328706"/>
              <a:gd name="connsiteY121" fmla="*/ 392282 h 1115533"/>
              <a:gd name="connsiteX122" fmla="*/ 595991 w 1328706"/>
              <a:gd name="connsiteY122" fmla="*/ 32524 h 1115533"/>
              <a:gd name="connsiteX123" fmla="*/ 933807 w 1328706"/>
              <a:gd name="connsiteY123" fmla="*/ 158 h 1115533"/>
              <a:gd name="connsiteX124" fmla="*/ 952447 w 1328706"/>
              <a:gd name="connsiteY124" fmla="*/ 13845 h 1115533"/>
              <a:gd name="connsiteX125" fmla="*/ 969844 w 1328706"/>
              <a:gd name="connsiteY125" fmla="*/ 145735 h 1115533"/>
              <a:gd name="connsiteX126" fmla="*/ 989726 w 1328706"/>
              <a:gd name="connsiteY126" fmla="*/ 180574 h 1115533"/>
              <a:gd name="connsiteX127" fmla="*/ 989726 w 1328706"/>
              <a:gd name="connsiteY127" fmla="*/ 103431 h 1115533"/>
              <a:gd name="connsiteX128" fmla="*/ 1014579 w 1328706"/>
              <a:gd name="connsiteY128" fmla="*/ 59882 h 1115533"/>
              <a:gd name="connsiteX129" fmla="*/ 1014579 w 1328706"/>
              <a:gd name="connsiteY129" fmla="*/ 16333 h 1115533"/>
              <a:gd name="connsiteX130" fmla="*/ 1031976 w 1328706"/>
              <a:gd name="connsiteY130" fmla="*/ 158 h 1115533"/>
              <a:gd name="connsiteX131" fmla="*/ 1046887 w 1328706"/>
              <a:gd name="connsiteY131" fmla="*/ 16333 h 1115533"/>
              <a:gd name="connsiteX132" fmla="*/ 1046887 w 1328706"/>
              <a:gd name="connsiteY132" fmla="*/ 51172 h 1115533"/>
              <a:gd name="connsiteX133" fmla="*/ 1118960 w 1328706"/>
              <a:gd name="connsiteY133" fmla="*/ 51172 h 1115533"/>
              <a:gd name="connsiteX134" fmla="*/ 1118960 w 1328706"/>
              <a:gd name="connsiteY134" fmla="*/ 16333 h 1115533"/>
              <a:gd name="connsiteX135" fmla="*/ 1135114 w 1328706"/>
              <a:gd name="connsiteY135" fmla="*/ 158 h 1115533"/>
              <a:gd name="connsiteX136" fmla="*/ 1152511 w 1328706"/>
              <a:gd name="connsiteY136" fmla="*/ 16333 h 1115533"/>
              <a:gd name="connsiteX137" fmla="*/ 1152511 w 1328706"/>
              <a:gd name="connsiteY137" fmla="*/ 59882 h 1115533"/>
              <a:gd name="connsiteX138" fmla="*/ 1176122 w 1328706"/>
              <a:gd name="connsiteY138" fmla="*/ 103431 h 1115533"/>
              <a:gd name="connsiteX139" fmla="*/ 1176122 w 1328706"/>
              <a:gd name="connsiteY139" fmla="*/ 180574 h 1115533"/>
              <a:gd name="connsiteX140" fmla="*/ 1197246 w 1328706"/>
              <a:gd name="connsiteY140" fmla="*/ 145735 h 1115533"/>
              <a:gd name="connsiteX141" fmla="*/ 1214643 w 1328706"/>
              <a:gd name="connsiteY141" fmla="*/ 13845 h 1115533"/>
              <a:gd name="connsiteX142" fmla="*/ 1232040 w 1328706"/>
              <a:gd name="connsiteY142" fmla="*/ 158 h 1115533"/>
              <a:gd name="connsiteX143" fmla="*/ 1246952 w 1328706"/>
              <a:gd name="connsiteY143" fmla="*/ 17578 h 1115533"/>
              <a:gd name="connsiteX144" fmla="*/ 1229555 w 1328706"/>
              <a:gd name="connsiteY144" fmla="*/ 150712 h 1115533"/>
              <a:gd name="connsiteX145" fmla="*/ 1176122 w 1328706"/>
              <a:gd name="connsiteY145" fmla="*/ 216657 h 1115533"/>
              <a:gd name="connsiteX146" fmla="*/ 1176122 w 1328706"/>
              <a:gd name="connsiteY146" fmla="*/ 292557 h 1115533"/>
              <a:gd name="connsiteX147" fmla="*/ 1123931 w 1328706"/>
              <a:gd name="connsiteY147" fmla="*/ 346059 h 1115533"/>
              <a:gd name="connsiteX148" fmla="*/ 1122688 w 1328706"/>
              <a:gd name="connsiteY148" fmla="*/ 346059 h 1115533"/>
              <a:gd name="connsiteX149" fmla="*/ 1173636 w 1328706"/>
              <a:gd name="connsiteY149" fmla="*/ 443111 h 1115533"/>
              <a:gd name="connsiteX150" fmla="*/ 1176122 w 1328706"/>
              <a:gd name="connsiteY150" fmla="*/ 444355 h 1115533"/>
              <a:gd name="connsiteX151" fmla="*/ 1299143 w 1328706"/>
              <a:gd name="connsiteY151" fmla="*/ 465507 h 1115533"/>
              <a:gd name="connsiteX152" fmla="*/ 1326481 w 1328706"/>
              <a:gd name="connsiteY152" fmla="*/ 489148 h 1115533"/>
              <a:gd name="connsiteX153" fmla="*/ 1319025 w 1328706"/>
              <a:gd name="connsiteY153" fmla="*/ 525231 h 1115533"/>
              <a:gd name="connsiteX154" fmla="*/ 1230798 w 1328706"/>
              <a:gd name="connsiteY154" fmla="*/ 616061 h 1115533"/>
              <a:gd name="connsiteX155" fmla="*/ 1230798 w 1328706"/>
              <a:gd name="connsiteY155" fmla="*/ 618549 h 1115533"/>
              <a:gd name="connsiteX156" fmla="*/ 1248195 w 1328706"/>
              <a:gd name="connsiteY156" fmla="*/ 742974 h 1115533"/>
              <a:gd name="connsiteX157" fmla="*/ 1233283 w 1328706"/>
              <a:gd name="connsiteY157" fmla="*/ 775325 h 1115533"/>
              <a:gd name="connsiteX158" fmla="*/ 1212158 w 1328706"/>
              <a:gd name="connsiteY158" fmla="*/ 782790 h 1115533"/>
              <a:gd name="connsiteX159" fmla="*/ 1197246 w 1328706"/>
              <a:gd name="connsiteY159" fmla="*/ 779057 h 1115533"/>
              <a:gd name="connsiteX160" fmla="*/ 1084166 w 1328706"/>
              <a:gd name="connsiteY160" fmla="*/ 724311 h 1115533"/>
              <a:gd name="connsiteX161" fmla="*/ 1081681 w 1328706"/>
              <a:gd name="connsiteY161" fmla="*/ 724311 h 1115533"/>
              <a:gd name="connsiteX162" fmla="*/ 969844 w 1328706"/>
              <a:gd name="connsiteY162" fmla="*/ 779057 h 1115533"/>
              <a:gd name="connsiteX163" fmla="*/ 933807 w 1328706"/>
              <a:gd name="connsiteY163" fmla="*/ 775325 h 1115533"/>
              <a:gd name="connsiteX164" fmla="*/ 918895 w 1328706"/>
              <a:gd name="connsiteY164" fmla="*/ 742974 h 1115533"/>
              <a:gd name="connsiteX165" fmla="*/ 936292 w 1328706"/>
              <a:gd name="connsiteY165" fmla="*/ 618549 h 1115533"/>
              <a:gd name="connsiteX166" fmla="*/ 935050 w 1328706"/>
              <a:gd name="connsiteY166" fmla="*/ 616061 h 1115533"/>
              <a:gd name="connsiteX167" fmla="*/ 849308 w 1328706"/>
              <a:gd name="connsiteY167" fmla="*/ 525231 h 1115533"/>
              <a:gd name="connsiteX168" fmla="*/ 840609 w 1328706"/>
              <a:gd name="connsiteY168" fmla="*/ 489148 h 1115533"/>
              <a:gd name="connsiteX169" fmla="*/ 867947 w 1328706"/>
              <a:gd name="connsiteY169" fmla="*/ 465507 h 1115533"/>
              <a:gd name="connsiteX170" fmla="*/ 990968 w 1328706"/>
              <a:gd name="connsiteY170" fmla="*/ 444355 h 1115533"/>
              <a:gd name="connsiteX171" fmla="*/ 993454 w 1328706"/>
              <a:gd name="connsiteY171" fmla="*/ 443111 h 1115533"/>
              <a:gd name="connsiteX172" fmla="*/ 1045645 w 1328706"/>
              <a:gd name="connsiteY172" fmla="*/ 346059 h 1115533"/>
              <a:gd name="connsiteX173" fmla="*/ 1043159 w 1328706"/>
              <a:gd name="connsiteY173" fmla="*/ 346059 h 1115533"/>
              <a:gd name="connsiteX174" fmla="*/ 989726 w 1328706"/>
              <a:gd name="connsiteY174" fmla="*/ 292557 h 1115533"/>
              <a:gd name="connsiteX175" fmla="*/ 989726 w 1328706"/>
              <a:gd name="connsiteY175" fmla="*/ 216657 h 1115533"/>
              <a:gd name="connsiteX176" fmla="*/ 937535 w 1328706"/>
              <a:gd name="connsiteY176" fmla="*/ 150712 h 1115533"/>
              <a:gd name="connsiteX177" fmla="*/ 918895 w 1328706"/>
              <a:gd name="connsiteY177" fmla="*/ 17578 h 1115533"/>
              <a:gd name="connsiteX178" fmla="*/ 933807 w 1328706"/>
              <a:gd name="connsiteY178" fmla="*/ 158 h 1115533"/>
              <a:gd name="connsiteX179" fmla="*/ 513978 w 1328706"/>
              <a:gd name="connsiteY179" fmla="*/ 158 h 1115533"/>
              <a:gd name="connsiteX180" fmla="*/ 814694 w 1328706"/>
              <a:gd name="connsiteY180" fmla="*/ 158 h 1115533"/>
              <a:gd name="connsiteX181" fmla="*/ 854458 w 1328706"/>
              <a:gd name="connsiteY181" fmla="*/ 17586 h 1115533"/>
              <a:gd name="connsiteX182" fmla="*/ 866885 w 1328706"/>
              <a:gd name="connsiteY182" fmla="*/ 58666 h 1115533"/>
              <a:gd name="connsiteX183" fmla="*/ 810966 w 1328706"/>
              <a:gd name="connsiteY183" fmla="*/ 481911 h 1115533"/>
              <a:gd name="connsiteX184" fmla="*/ 757533 w 1328706"/>
              <a:gd name="connsiteY184" fmla="*/ 550377 h 1115533"/>
              <a:gd name="connsiteX185" fmla="*/ 757533 w 1328706"/>
              <a:gd name="connsiteY185" fmla="*/ 625067 h 1115533"/>
              <a:gd name="connsiteX186" fmla="*/ 704100 w 1328706"/>
              <a:gd name="connsiteY186" fmla="*/ 678595 h 1115533"/>
              <a:gd name="connsiteX187" fmla="*/ 702857 w 1328706"/>
              <a:gd name="connsiteY187" fmla="*/ 678595 h 1115533"/>
              <a:gd name="connsiteX188" fmla="*/ 753805 w 1328706"/>
              <a:gd name="connsiteY188" fmla="*/ 774448 h 1115533"/>
              <a:gd name="connsiteX189" fmla="*/ 756291 w 1328706"/>
              <a:gd name="connsiteY189" fmla="*/ 775692 h 1115533"/>
              <a:gd name="connsiteX190" fmla="*/ 879311 w 1328706"/>
              <a:gd name="connsiteY190" fmla="*/ 798099 h 1115533"/>
              <a:gd name="connsiteX191" fmla="*/ 906649 w 1328706"/>
              <a:gd name="connsiteY191" fmla="*/ 821751 h 1115533"/>
              <a:gd name="connsiteX192" fmla="*/ 899193 w 1328706"/>
              <a:gd name="connsiteY192" fmla="*/ 857852 h 1115533"/>
              <a:gd name="connsiteX193" fmla="*/ 812209 w 1328706"/>
              <a:gd name="connsiteY193" fmla="*/ 948725 h 1115533"/>
              <a:gd name="connsiteX194" fmla="*/ 810966 w 1328706"/>
              <a:gd name="connsiteY194" fmla="*/ 951215 h 1115533"/>
              <a:gd name="connsiteX195" fmla="*/ 828363 w 1328706"/>
              <a:gd name="connsiteY195" fmla="*/ 1074454 h 1115533"/>
              <a:gd name="connsiteX196" fmla="*/ 814694 w 1328706"/>
              <a:gd name="connsiteY196" fmla="*/ 1108064 h 1115533"/>
              <a:gd name="connsiteX197" fmla="*/ 777415 w 1328706"/>
              <a:gd name="connsiteY197" fmla="*/ 1111799 h 1115533"/>
              <a:gd name="connsiteX198" fmla="*/ 665579 w 1328706"/>
              <a:gd name="connsiteY198" fmla="*/ 1057026 h 1115533"/>
              <a:gd name="connsiteX199" fmla="*/ 663093 w 1328706"/>
              <a:gd name="connsiteY199" fmla="*/ 1057026 h 1115533"/>
              <a:gd name="connsiteX200" fmla="*/ 551257 w 1328706"/>
              <a:gd name="connsiteY200" fmla="*/ 1111799 h 1115533"/>
              <a:gd name="connsiteX201" fmla="*/ 535103 w 1328706"/>
              <a:gd name="connsiteY201" fmla="*/ 1115533 h 1115533"/>
              <a:gd name="connsiteX202" fmla="*/ 513978 w 1328706"/>
              <a:gd name="connsiteY202" fmla="*/ 1108064 h 1115533"/>
              <a:gd name="connsiteX203" fmla="*/ 500309 w 1328706"/>
              <a:gd name="connsiteY203" fmla="*/ 1074454 h 1115533"/>
              <a:gd name="connsiteX204" fmla="*/ 517706 w 1328706"/>
              <a:gd name="connsiteY204" fmla="*/ 951215 h 1115533"/>
              <a:gd name="connsiteX205" fmla="*/ 516463 w 1328706"/>
              <a:gd name="connsiteY205" fmla="*/ 948725 h 1115533"/>
              <a:gd name="connsiteX206" fmla="*/ 429479 w 1328706"/>
              <a:gd name="connsiteY206" fmla="*/ 857852 h 1115533"/>
              <a:gd name="connsiteX207" fmla="*/ 422023 w 1328706"/>
              <a:gd name="connsiteY207" fmla="*/ 821751 h 1115533"/>
              <a:gd name="connsiteX208" fmla="*/ 448118 w 1328706"/>
              <a:gd name="connsiteY208" fmla="*/ 798099 h 1115533"/>
              <a:gd name="connsiteX209" fmla="*/ 572381 w 1328706"/>
              <a:gd name="connsiteY209" fmla="*/ 775692 h 1115533"/>
              <a:gd name="connsiteX210" fmla="*/ 574867 w 1328706"/>
              <a:gd name="connsiteY210" fmla="*/ 774448 h 1115533"/>
              <a:gd name="connsiteX211" fmla="*/ 625814 w 1328706"/>
              <a:gd name="connsiteY211" fmla="*/ 678595 h 1115533"/>
              <a:gd name="connsiteX212" fmla="*/ 624572 w 1328706"/>
              <a:gd name="connsiteY212" fmla="*/ 678595 h 1115533"/>
              <a:gd name="connsiteX213" fmla="*/ 571139 w 1328706"/>
              <a:gd name="connsiteY213" fmla="*/ 625067 h 1115533"/>
              <a:gd name="connsiteX214" fmla="*/ 571139 w 1328706"/>
              <a:gd name="connsiteY214" fmla="*/ 550377 h 1115533"/>
              <a:gd name="connsiteX215" fmla="*/ 518948 w 1328706"/>
              <a:gd name="connsiteY215" fmla="*/ 481911 h 1115533"/>
              <a:gd name="connsiteX216" fmla="*/ 461787 w 1328706"/>
              <a:gd name="connsiteY216" fmla="*/ 58666 h 1115533"/>
              <a:gd name="connsiteX217" fmla="*/ 474214 w 1328706"/>
              <a:gd name="connsiteY217" fmla="*/ 17586 h 1115533"/>
              <a:gd name="connsiteX218" fmla="*/ 513978 w 1328706"/>
              <a:gd name="connsiteY218" fmla="*/ 158 h 1115533"/>
              <a:gd name="connsiteX219" fmla="*/ 95389 w 1328706"/>
              <a:gd name="connsiteY219" fmla="*/ 158 h 1115533"/>
              <a:gd name="connsiteX220" fmla="*/ 114029 w 1328706"/>
              <a:gd name="connsiteY220" fmla="*/ 13845 h 1115533"/>
              <a:gd name="connsiteX221" fmla="*/ 131426 w 1328706"/>
              <a:gd name="connsiteY221" fmla="*/ 145735 h 1115533"/>
              <a:gd name="connsiteX222" fmla="*/ 152550 w 1328706"/>
              <a:gd name="connsiteY222" fmla="*/ 180574 h 1115533"/>
              <a:gd name="connsiteX223" fmla="*/ 152550 w 1328706"/>
              <a:gd name="connsiteY223" fmla="*/ 103431 h 1115533"/>
              <a:gd name="connsiteX224" fmla="*/ 176161 w 1328706"/>
              <a:gd name="connsiteY224" fmla="*/ 59882 h 1115533"/>
              <a:gd name="connsiteX225" fmla="*/ 176161 w 1328706"/>
              <a:gd name="connsiteY225" fmla="*/ 16333 h 1115533"/>
              <a:gd name="connsiteX226" fmla="*/ 193558 w 1328706"/>
              <a:gd name="connsiteY226" fmla="*/ 158 h 1115533"/>
              <a:gd name="connsiteX227" fmla="*/ 209712 w 1328706"/>
              <a:gd name="connsiteY227" fmla="*/ 16333 h 1115533"/>
              <a:gd name="connsiteX228" fmla="*/ 209712 w 1328706"/>
              <a:gd name="connsiteY228" fmla="*/ 51172 h 1115533"/>
              <a:gd name="connsiteX229" fmla="*/ 281785 w 1328706"/>
              <a:gd name="connsiteY229" fmla="*/ 51172 h 1115533"/>
              <a:gd name="connsiteX230" fmla="*/ 281785 w 1328706"/>
              <a:gd name="connsiteY230" fmla="*/ 16333 h 1115533"/>
              <a:gd name="connsiteX231" fmla="*/ 296696 w 1328706"/>
              <a:gd name="connsiteY231" fmla="*/ 158 h 1115533"/>
              <a:gd name="connsiteX232" fmla="*/ 314093 w 1328706"/>
              <a:gd name="connsiteY232" fmla="*/ 16333 h 1115533"/>
              <a:gd name="connsiteX233" fmla="*/ 314093 w 1328706"/>
              <a:gd name="connsiteY233" fmla="*/ 59882 h 1115533"/>
              <a:gd name="connsiteX234" fmla="*/ 338946 w 1328706"/>
              <a:gd name="connsiteY234" fmla="*/ 103431 h 1115533"/>
              <a:gd name="connsiteX235" fmla="*/ 338946 w 1328706"/>
              <a:gd name="connsiteY235" fmla="*/ 180574 h 1115533"/>
              <a:gd name="connsiteX236" fmla="*/ 358828 w 1328706"/>
              <a:gd name="connsiteY236" fmla="*/ 145735 h 1115533"/>
              <a:gd name="connsiteX237" fmla="*/ 376225 w 1328706"/>
              <a:gd name="connsiteY237" fmla="*/ 13845 h 1115533"/>
              <a:gd name="connsiteX238" fmla="*/ 394865 w 1328706"/>
              <a:gd name="connsiteY238" fmla="*/ 158 h 1115533"/>
              <a:gd name="connsiteX239" fmla="*/ 408534 w 1328706"/>
              <a:gd name="connsiteY239" fmla="*/ 17578 h 1115533"/>
              <a:gd name="connsiteX240" fmla="*/ 391137 w 1328706"/>
              <a:gd name="connsiteY240" fmla="*/ 150712 h 1115533"/>
              <a:gd name="connsiteX241" fmla="*/ 338946 w 1328706"/>
              <a:gd name="connsiteY241" fmla="*/ 216657 h 1115533"/>
              <a:gd name="connsiteX242" fmla="*/ 338946 w 1328706"/>
              <a:gd name="connsiteY242" fmla="*/ 292557 h 1115533"/>
              <a:gd name="connsiteX243" fmla="*/ 285513 w 1328706"/>
              <a:gd name="connsiteY243" fmla="*/ 346059 h 1115533"/>
              <a:gd name="connsiteX244" fmla="*/ 283027 w 1328706"/>
              <a:gd name="connsiteY244" fmla="*/ 346059 h 1115533"/>
              <a:gd name="connsiteX245" fmla="*/ 335218 w 1328706"/>
              <a:gd name="connsiteY245" fmla="*/ 443111 h 1115533"/>
              <a:gd name="connsiteX246" fmla="*/ 337704 w 1328706"/>
              <a:gd name="connsiteY246" fmla="*/ 444355 h 1115533"/>
              <a:gd name="connsiteX247" fmla="*/ 460725 w 1328706"/>
              <a:gd name="connsiteY247" fmla="*/ 465507 h 1115533"/>
              <a:gd name="connsiteX248" fmla="*/ 488063 w 1328706"/>
              <a:gd name="connsiteY248" fmla="*/ 489148 h 1115533"/>
              <a:gd name="connsiteX249" fmla="*/ 479364 w 1328706"/>
              <a:gd name="connsiteY249" fmla="*/ 525231 h 1115533"/>
              <a:gd name="connsiteX250" fmla="*/ 393622 w 1328706"/>
              <a:gd name="connsiteY250" fmla="*/ 616061 h 1115533"/>
              <a:gd name="connsiteX251" fmla="*/ 392380 w 1328706"/>
              <a:gd name="connsiteY251" fmla="*/ 618549 h 1115533"/>
              <a:gd name="connsiteX252" fmla="*/ 409777 w 1328706"/>
              <a:gd name="connsiteY252" fmla="*/ 742974 h 1115533"/>
              <a:gd name="connsiteX253" fmla="*/ 394865 w 1328706"/>
              <a:gd name="connsiteY253" fmla="*/ 775325 h 1115533"/>
              <a:gd name="connsiteX254" fmla="*/ 374983 w 1328706"/>
              <a:gd name="connsiteY254" fmla="*/ 782790 h 1115533"/>
              <a:gd name="connsiteX255" fmla="*/ 358828 w 1328706"/>
              <a:gd name="connsiteY255" fmla="*/ 779057 h 1115533"/>
              <a:gd name="connsiteX256" fmla="*/ 245748 w 1328706"/>
              <a:gd name="connsiteY256" fmla="*/ 724311 h 1115533"/>
              <a:gd name="connsiteX257" fmla="*/ 244506 w 1328706"/>
              <a:gd name="connsiteY257" fmla="*/ 724311 h 1115533"/>
              <a:gd name="connsiteX258" fmla="*/ 131426 w 1328706"/>
              <a:gd name="connsiteY258" fmla="*/ 779057 h 1115533"/>
              <a:gd name="connsiteX259" fmla="*/ 95389 w 1328706"/>
              <a:gd name="connsiteY259" fmla="*/ 775325 h 1115533"/>
              <a:gd name="connsiteX260" fmla="*/ 80477 w 1328706"/>
              <a:gd name="connsiteY260" fmla="*/ 742974 h 1115533"/>
              <a:gd name="connsiteX261" fmla="*/ 97874 w 1328706"/>
              <a:gd name="connsiteY261" fmla="*/ 618549 h 1115533"/>
              <a:gd name="connsiteX262" fmla="*/ 97874 w 1328706"/>
              <a:gd name="connsiteY262" fmla="*/ 616061 h 1115533"/>
              <a:gd name="connsiteX263" fmla="*/ 10890 w 1328706"/>
              <a:gd name="connsiteY263" fmla="*/ 525231 h 1115533"/>
              <a:gd name="connsiteX264" fmla="*/ 2191 w 1328706"/>
              <a:gd name="connsiteY264" fmla="*/ 489148 h 1115533"/>
              <a:gd name="connsiteX265" fmla="*/ 29529 w 1328706"/>
              <a:gd name="connsiteY265" fmla="*/ 465507 h 1115533"/>
              <a:gd name="connsiteX266" fmla="*/ 152550 w 1328706"/>
              <a:gd name="connsiteY266" fmla="*/ 444355 h 1115533"/>
              <a:gd name="connsiteX267" fmla="*/ 155036 w 1328706"/>
              <a:gd name="connsiteY267" fmla="*/ 443111 h 1115533"/>
              <a:gd name="connsiteX268" fmla="*/ 207227 w 1328706"/>
              <a:gd name="connsiteY268" fmla="*/ 346059 h 1115533"/>
              <a:gd name="connsiteX269" fmla="*/ 204741 w 1328706"/>
              <a:gd name="connsiteY269" fmla="*/ 346059 h 1115533"/>
              <a:gd name="connsiteX270" fmla="*/ 152550 w 1328706"/>
              <a:gd name="connsiteY270" fmla="*/ 292557 h 1115533"/>
              <a:gd name="connsiteX271" fmla="*/ 152550 w 1328706"/>
              <a:gd name="connsiteY271" fmla="*/ 216657 h 1115533"/>
              <a:gd name="connsiteX272" fmla="*/ 99117 w 1328706"/>
              <a:gd name="connsiteY272" fmla="*/ 150712 h 1115533"/>
              <a:gd name="connsiteX273" fmla="*/ 81720 w 1328706"/>
              <a:gd name="connsiteY273" fmla="*/ 17578 h 1115533"/>
              <a:gd name="connsiteX274" fmla="*/ 95389 w 1328706"/>
              <a:gd name="connsiteY274" fmla="*/ 158 h 111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328706" h="1115533">
                <a:moveTo>
                  <a:pt x="664336" y="678595"/>
                </a:moveTo>
                <a:cubicBezTo>
                  <a:pt x="663093" y="678595"/>
                  <a:pt x="661851" y="678595"/>
                  <a:pt x="661851" y="679840"/>
                </a:cubicBezTo>
                <a:lnTo>
                  <a:pt x="603447" y="790630"/>
                </a:lnTo>
                <a:cubicBezTo>
                  <a:pt x="597234" y="800589"/>
                  <a:pt x="588536" y="806813"/>
                  <a:pt x="577352" y="809303"/>
                </a:cubicBezTo>
                <a:lnTo>
                  <a:pt x="454332" y="830465"/>
                </a:lnTo>
                <a:cubicBezTo>
                  <a:pt x="453089" y="830465"/>
                  <a:pt x="453089" y="831710"/>
                  <a:pt x="453089" y="832955"/>
                </a:cubicBezTo>
                <a:cubicBezTo>
                  <a:pt x="451846" y="832955"/>
                  <a:pt x="451846" y="834200"/>
                  <a:pt x="453089" y="835445"/>
                </a:cubicBezTo>
                <a:lnTo>
                  <a:pt x="540073" y="925073"/>
                </a:lnTo>
                <a:cubicBezTo>
                  <a:pt x="547529" y="932542"/>
                  <a:pt x="551257" y="944990"/>
                  <a:pt x="550014" y="954949"/>
                </a:cubicBezTo>
                <a:lnTo>
                  <a:pt x="532617" y="1079433"/>
                </a:lnTo>
                <a:cubicBezTo>
                  <a:pt x="531375" y="1080678"/>
                  <a:pt x="532617" y="1081923"/>
                  <a:pt x="532617" y="1081923"/>
                </a:cubicBezTo>
                <a:cubicBezTo>
                  <a:pt x="533860" y="1083167"/>
                  <a:pt x="535103" y="1083167"/>
                  <a:pt x="536345" y="1081923"/>
                </a:cubicBezTo>
                <a:lnTo>
                  <a:pt x="648182" y="1027150"/>
                </a:lnTo>
                <a:cubicBezTo>
                  <a:pt x="659365" y="1022170"/>
                  <a:pt x="669307" y="1022170"/>
                  <a:pt x="680490" y="1027150"/>
                </a:cubicBezTo>
                <a:lnTo>
                  <a:pt x="792327" y="1081923"/>
                </a:lnTo>
                <a:cubicBezTo>
                  <a:pt x="793569" y="1083167"/>
                  <a:pt x="794812" y="1083167"/>
                  <a:pt x="796055" y="1081923"/>
                </a:cubicBezTo>
                <a:cubicBezTo>
                  <a:pt x="796055" y="1081923"/>
                  <a:pt x="797297" y="1080678"/>
                  <a:pt x="797297" y="1079433"/>
                </a:cubicBezTo>
                <a:lnTo>
                  <a:pt x="778658" y="954949"/>
                </a:lnTo>
                <a:cubicBezTo>
                  <a:pt x="777415" y="944990"/>
                  <a:pt x="781143" y="932542"/>
                  <a:pt x="788599" y="925073"/>
                </a:cubicBezTo>
                <a:lnTo>
                  <a:pt x="875583" y="835445"/>
                </a:lnTo>
                <a:cubicBezTo>
                  <a:pt x="876826" y="834200"/>
                  <a:pt x="876826" y="832955"/>
                  <a:pt x="876826" y="832955"/>
                </a:cubicBezTo>
                <a:cubicBezTo>
                  <a:pt x="875583" y="831710"/>
                  <a:pt x="875583" y="830465"/>
                  <a:pt x="874340" y="830465"/>
                </a:cubicBezTo>
                <a:lnTo>
                  <a:pt x="750077" y="809303"/>
                </a:lnTo>
                <a:cubicBezTo>
                  <a:pt x="740136" y="806813"/>
                  <a:pt x="731438" y="800589"/>
                  <a:pt x="725225" y="790630"/>
                </a:cubicBezTo>
                <a:lnTo>
                  <a:pt x="666821" y="679840"/>
                </a:lnTo>
                <a:cubicBezTo>
                  <a:pt x="666821" y="678595"/>
                  <a:pt x="665579" y="678595"/>
                  <a:pt x="664336" y="678595"/>
                </a:cubicBezTo>
                <a:close/>
                <a:moveTo>
                  <a:pt x="624572" y="415934"/>
                </a:moveTo>
                <a:cubicBezTo>
                  <a:pt x="613388" y="415934"/>
                  <a:pt x="603447" y="424648"/>
                  <a:pt x="603447" y="437096"/>
                </a:cubicBezTo>
                <a:lnTo>
                  <a:pt x="603447" y="625067"/>
                </a:lnTo>
                <a:cubicBezTo>
                  <a:pt x="603447" y="636271"/>
                  <a:pt x="613388" y="644984"/>
                  <a:pt x="624572" y="644984"/>
                </a:cubicBezTo>
                <a:lnTo>
                  <a:pt x="704100" y="644984"/>
                </a:lnTo>
                <a:cubicBezTo>
                  <a:pt x="715284" y="644984"/>
                  <a:pt x="725225" y="636271"/>
                  <a:pt x="725225" y="625067"/>
                </a:cubicBezTo>
                <a:lnTo>
                  <a:pt x="725225" y="437096"/>
                </a:lnTo>
                <a:cubicBezTo>
                  <a:pt x="725225" y="424648"/>
                  <a:pt x="715284" y="415934"/>
                  <a:pt x="704100" y="415934"/>
                </a:cubicBezTo>
                <a:close/>
                <a:moveTo>
                  <a:pt x="1080438" y="347303"/>
                </a:moveTo>
                <a:lnTo>
                  <a:pt x="1022034" y="458042"/>
                </a:lnTo>
                <a:cubicBezTo>
                  <a:pt x="1017064" y="467995"/>
                  <a:pt x="1007123" y="474217"/>
                  <a:pt x="997182" y="476705"/>
                </a:cubicBezTo>
                <a:lnTo>
                  <a:pt x="874161" y="497857"/>
                </a:lnTo>
                <a:cubicBezTo>
                  <a:pt x="872918" y="497857"/>
                  <a:pt x="871675" y="499102"/>
                  <a:pt x="871675" y="500346"/>
                </a:cubicBezTo>
                <a:cubicBezTo>
                  <a:pt x="870433" y="501590"/>
                  <a:pt x="870433" y="501590"/>
                  <a:pt x="871675" y="502834"/>
                </a:cubicBezTo>
                <a:lnTo>
                  <a:pt x="958660" y="592420"/>
                </a:lnTo>
                <a:cubicBezTo>
                  <a:pt x="967358" y="601130"/>
                  <a:pt x="969844" y="611084"/>
                  <a:pt x="968601" y="623526"/>
                </a:cubicBezTo>
                <a:lnTo>
                  <a:pt x="951204" y="746707"/>
                </a:lnTo>
                <a:cubicBezTo>
                  <a:pt x="951204" y="747951"/>
                  <a:pt x="951204" y="749196"/>
                  <a:pt x="952447" y="749196"/>
                </a:cubicBezTo>
                <a:cubicBezTo>
                  <a:pt x="953689" y="750440"/>
                  <a:pt x="954932" y="750440"/>
                  <a:pt x="954932" y="750440"/>
                </a:cubicBezTo>
                <a:lnTo>
                  <a:pt x="1068012" y="694449"/>
                </a:lnTo>
                <a:cubicBezTo>
                  <a:pt x="1072983" y="691960"/>
                  <a:pt x="1077953" y="690716"/>
                  <a:pt x="1084166" y="690716"/>
                </a:cubicBezTo>
                <a:cubicBezTo>
                  <a:pt x="1089137" y="690716"/>
                  <a:pt x="1094107" y="691960"/>
                  <a:pt x="1099078" y="694449"/>
                </a:cubicBezTo>
                <a:lnTo>
                  <a:pt x="1210915" y="750440"/>
                </a:lnTo>
                <a:cubicBezTo>
                  <a:pt x="1212158" y="750440"/>
                  <a:pt x="1213401" y="750440"/>
                  <a:pt x="1214643" y="749196"/>
                </a:cubicBezTo>
                <a:cubicBezTo>
                  <a:pt x="1214643" y="749196"/>
                  <a:pt x="1215886" y="747951"/>
                  <a:pt x="1215886" y="746707"/>
                </a:cubicBezTo>
                <a:lnTo>
                  <a:pt x="1197246" y="623526"/>
                </a:lnTo>
                <a:cubicBezTo>
                  <a:pt x="1196004" y="611084"/>
                  <a:pt x="1199732" y="601130"/>
                  <a:pt x="1207187" y="592420"/>
                </a:cubicBezTo>
                <a:lnTo>
                  <a:pt x="1295415" y="502834"/>
                </a:lnTo>
                <a:cubicBezTo>
                  <a:pt x="1295415" y="501590"/>
                  <a:pt x="1295415" y="501590"/>
                  <a:pt x="1295415" y="500346"/>
                </a:cubicBezTo>
                <a:cubicBezTo>
                  <a:pt x="1295415" y="499102"/>
                  <a:pt x="1294172" y="497857"/>
                  <a:pt x="1292929" y="497857"/>
                </a:cubicBezTo>
                <a:lnTo>
                  <a:pt x="1169908" y="476705"/>
                </a:lnTo>
                <a:cubicBezTo>
                  <a:pt x="1158725" y="474217"/>
                  <a:pt x="1150026" y="467995"/>
                  <a:pt x="1145056" y="458042"/>
                </a:cubicBezTo>
                <a:lnTo>
                  <a:pt x="1085409" y="347303"/>
                </a:lnTo>
                <a:cubicBezTo>
                  <a:pt x="1085409" y="344815"/>
                  <a:pt x="1081681" y="344815"/>
                  <a:pt x="1080438" y="347303"/>
                </a:cubicBezTo>
                <a:close/>
                <a:moveTo>
                  <a:pt x="244506" y="346059"/>
                </a:moveTo>
                <a:cubicBezTo>
                  <a:pt x="244506" y="346059"/>
                  <a:pt x="243263" y="346059"/>
                  <a:pt x="242020" y="347303"/>
                </a:cubicBezTo>
                <a:lnTo>
                  <a:pt x="183616" y="458042"/>
                </a:lnTo>
                <a:cubicBezTo>
                  <a:pt x="178646" y="467995"/>
                  <a:pt x="169947" y="474217"/>
                  <a:pt x="158764" y="476705"/>
                </a:cubicBezTo>
                <a:lnTo>
                  <a:pt x="34500" y="497857"/>
                </a:lnTo>
                <a:cubicBezTo>
                  <a:pt x="34500" y="497857"/>
                  <a:pt x="33257" y="499102"/>
                  <a:pt x="33257" y="500346"/>
                </a:cubicBezTo>
                <a:cubicBezTo>
                  <a:pt x="33257" y="501590"/>
                  <a:pt x="33257" y="501590"/>
                  <a:pt x="33257" y="502834"/>
                </a:cubicBezTo>
                <a:lnTo>
                  <a:pt x="121485" y="592420"/>
                </a:lnTo>
                <a:cubicBezTo>
                  <a:pt x="128940" y="601130"/>
                  <a:pt x="132668" y="611084"/>
                  <a:pt x="131426" y="623526"/>
                </a:cubicBezTo>
                <a:lnTo>
                  <a:pt x="112786" y="746707"/>
                </a:lnTo>
                <a:cubicBezTo>
                  <a:pt x="112786" y="747951"/>
                  <a:pt x="112786" y="749196"/>
                  <a:pt x="114029" y="749196"/>
                </a:cubicBezTo>
                <a:cubicBezTo>
                  <a:pt x="115271" y="750440"/>
                  <a:pt x="116514" y="750440"/>
                  <a:pt x="117757" y="750440"/>
                </a:cubicBezTo>
                <a:lnTo>
                  <a:pt x="229594" y="694449"/>
                </a:lnTo>
                <a:cubicBezTo>
                  <a:pt x="239535" y="689472"/>
                  <a:pt x="250719" y="689472"/>
                  <a:pt x="260660" y="694449"/>
                </a:cubicBezTo>
                <a:lnTo>
                  <a:pt x="373740" y="750440"/>
                </a:lnTo>
                <a:cubicBezTo>
                  <a:pt x="373740" y="750440"/>
                  <a:pt x="374983" y="750440"/>
                  <a:pt x="376225" y="749196"/>
                </a:cubicBezTo>
                <a:cubicBezTo>
                  <a:pt x="377468" y="749196"/>
                  <a:pt x="377468" y="747951"/>
                  <a:pt x="377468" y="746707"/>
                </a:cubicBezTo>
                <a:lnTo>
                  <a:pt x="360071" y="623526"/>
                </a:lnTo>
                <a:cubicBezTo>
                  <a:pt x="358828" y="611084"/>
                  <a:pt x="361314" y="601130"/>
                  <a:pt x="368769" y="592420"/>
                </a:cubicBezTo>
                <a:lnTo>
                  <a:pt x="456997" y="502834"/>
                </a:lnTo>
                <a:cubicBezTo>
                  <a:pt x="458239" y="501590"/>
                  <a:pt x="458239" y="501590"/>
                  <a:pt x="456997" y="500346"/>
                </a:cubicBezTo>
                <a:cubicBezTo>
                  <a:pt x="456997" y="499102"/>
                  <a:pt x="455754" y="497857"/>
                  <a:pt x="454511" y="497857"/>
                </a:cubicBezTo>
                <a:lnTo>
                  <a:pt x="331490" y="476705"/>
                </a:lnTo>
                <a:cubicBezTo>
                  <a:pt x="320307" y="474217"/>
                  <a:pt x="311608" y="467995"/>
                  <a:pt x="306638" y="458042"/>
                </a:cubicBezTo>
                <a:lnTo>
                  <a:pt x="248234" y="347303"/>
                </a:lnTo>
                <a:cubicBezTo>
                  <a:pt x="246991" y="346059"/>
                  <a:pt x="245748" y="346059"/>
                  <a:pt x="244506" y="346059"/>
                </a:cubicBezTo>
                <a:close/>
                <a:moveTo>
                  <a:pt x="1043159" y="84767"/>
                </a:moveTo>
                <a:cubicBezTo>
                  <a:pt x="1031976" y="84767"/>
                  <a:pt x="1023277" y="93477"/>
                  <a:pt x="1023277" y="103431"/>
                </a:cubicBezTo>
                <a:lnTo>
                  <a:pt x="1023277" y="292557"/>
                </a:lnTo>
                <a:cubicBezTo>
                  <a:pt x="1023277" y="303755"/>
                  <a:pt x="1031976" y="313709"/>
                  <a:pt x="1043159" y="313709"/>
                </a:cubicBezTo>
                <a:lnTo>
                  <a:pt x="1123931" y="313709"/>
                </a:lnTo>
                <a:cubicBezTo>
                  <a:pt x="1133872" y="313709"/>
                  <a:pt x="1143813" y="303755"/>
                  <a:pt x="1143813" y="292557"/>
                </a:cubicBezTo>
                <a:lnTo>
                  <a:pt x="1143813" y="103431"/>
                </a:lnTo>
                <a:cubicBezTo>
                  <a:pt x="1143813" y="93477"/>
                  <a:pt x="1133872" y="84767"/>
                  <a:pt x="1123931" y="84767"/>
                </a:cubicBezTo>
                <a:close/>
                <a:moveTo>
                  <a:pt x="204741" y="84767"/>
                </a:moveTo>
                <a:cubicBezTo>
                  <a:pt x="193558" y="84767"/>
                  <a:pt x="184859" y="93477"/>
                  <a:pt x="184859" y="103431"/>
                </a:cubicBezTo>
                <a:lnTo>
                  <a:pt x="184859" y="292557"/>
                </a:lnTo>
                <a:cubicBezTo>
                  <a:pt x="184859" y="303755"/>
                  <a:pt x="193558" y="313709"/>
                  <a:pt x="204741" y="313709"/>
                </a:cubicBezTo>
                <a:lnTo>
                  <a:pt x="244506" y="313709"/>
                </a:lnTo>
                <a:lnTo>
                  <a:pt x="285513" y="313709"/>
                </a:lnTo>
                <a:cubicBezTo>
                  <a:pt x="296696" y="313709"/>
                  <a:pt x="305395" y="303755"/>
                  <a:pt x="305395" y="292557"/>
                </a:cubicBezTo>
                <a:lnTo>
                  <a:pt x="305395" y="103431"/>
                </a:lnTo>
                <a:cubicBezTo>
                  <a:pt x="305395" y="93477"/>
                  <a:pt x="296696" y="84767"/>
                  <a:pt x="285513" y="84767"/>
                </a:cubicBezTo>
                <a:close/>
                <a:moveTo>
                  <a:pt x="732681" y="32524"/>
                </a:moveTo>
                <a:lnTo>
                  <a:pt x="732681" y="392282"/>
                </a:lnTo>
                <a:cubicBezTo>
                  <a:pt x="747592" y="402241"/>
                  <a:pt x="757533" y="417179"/>
                  <a:pt x="757533" y="437096"/>
                </a:cubicBezTo>
                <a:lnTo>
                  <a:pt x="757533" y="513032"/>
                </a:lnTo>
                <a:cubicBezTo>
                  <a:pt x="767474" y="505563"/>
                  <a:pt x="776173" y="493114"/>
                  <a:pt x="777415" y="479421"/>
                </a:cubicBezTo>
                <a:lnTo>
                  <a:pt x="834576" y="54931"/>
                </a:lnTo>
                <a:cubicBezTo>
                  <a:pt x="834576" y="49952"/>
                  <a:pt x="833334" y="43728"/>
                  <a:pt x="829606" y="38748"/>
                </a:cubicBezTo>
                <a:cubicBezTo>
                  <a:pt x="825878" y="35014"/>
                  <a:pt x="820907" y="32524"/>
                  <a:pt x="814694" y="32524"/>
                </a:cubicBezTo>
                <a:close/>
                <a:moveTo>
                  <a:pt x="628300" y="32524"/>
                </a:moveTo>
                <a:lnTo>
                  <a:pt x="628300" y="383568"/>
                </a:lnTo>
                <a:lnTo>
                  <a:pt x="700372" y="383568"/>
                </a:lnTo>
                <a:lnTo>
                  <a:pt x="700372" y="32524"/>
                </a:lnTo>
                <a:close/>
                <a:moveTo>
                  <a:pt x="513978" y="32524"/>
                </a:moveTo>
                <a:cubicBezTo>
                  <a:pt x="507765" y="32524"/>
                  <a:pt x="502794" y="35014"/>
                  <a:pt x="499066" y="38748"/>
                </a:cubicBezTo>
                <a:cubicBezTo>
                  <a:pt x="495338" y="43728"/>
                  <a:pt x="494096" y="49952"/>
                  <a:pt x="494096" y="54931"/>
                </a:cubicBezTo>
                <a:lnTo>
                  <a:pt x="551257" y="479421"/>
                </a:lnTo>
                <a:cubicBezTo>
                  <a:pt x="552499" y="493114"/>
                  <a:pt x="561198" y="505563"/>
                  <a:pt x="571139" y="513032"/>
                </a:cubicBezTo>
                <a:lnTo>
                  <a:pt x="571139" y="437096"/>
                </a:lnTo>
                <a:cubicBezTo>
                  <a:pt x="571139" y="417179"/>
                  <a:pt x="581080" y="402241"/>
                  <a:pt x="595991" y="392282"/>
                </a:cubicBezTo>
                <a:lnTo>
                  <a:pt x="595991" y="32524"/>
                </a:lnTo>
                <a:close/>
                <a:moveTo>
                  <a:pt x="933807" y="158"/>
                </a:moveTo>
                <a:cubicBezTo>
                  <a:pt x="942506" y="-1086"/>
                  <a:pt x="951204" y="5135"/>
                  <a:pt x="952447" y="13845"/>
                </a:cubicBezTo>
                <a:lnTo>
                  <a:pt x="969844" y="145735"/>
                </a:lnTo>
                <a:cubicBezTo>
                  <a:pt x="972329" y="160666"/>
                  <a:pt x="979785" y="173109"/>
                  <a:pt x="989726" y="180574"/>
                </a:cubicBezTo>
                <a:lnTo>
                  <a:pt x="989726" y="103431"/>
                </a:lnTo>
                <a:cubicBezTo>
                  <a:pt x="989726" y="86011"/>
                  <a:pt x="999667" y="68592"/>
                  <a:pt x="1014579" y="59882"/>
                </a:cubicBezTo>
                <a:lnTo>
                  <a:pt x="1014579" y="16333"/>
                </a:lnTo>
                <a:cubicBezTo>
                  <a:pt x="1014579" y="7624"/>
                  <a:pt x="1022034" y="158"/>
                  <a:pt x="1031976" y="158"/>
                </a:cubicBezTo>
                <a:cubicBezTo>
                  <a:pt x="1040674" y="158"/>
                  <a:pt x="1046887" y="7624"/>
                  <a:pt x="1046887" y="16333"/>
                </a:cubicBezTo>
                <a:lnTo>
                  <a:pt x="1046887" y="51172"/>
                </a:lnTo>
                <a:lnTo>
                  <a:pt x="1118960" y="51172"/>
                </a:lnTo>
                <a:lnTo>
                  <a:pt x="1118960" y="16333"/>
                </a:lnTo>
                <a:cubicBezTo>
                  <a:pt x="1118960" y="7624"/>
                  <a:pt x="1126416" y="158"/>
                  <a:pt x="1135114" y="158"/>
                </a:cubicBezTo>
                <a:cubicBezTo>
                  <a:pt x="1145056" y="158"/>
                  <a:pt x="1152511" y="7624"/>
                  <a:pt x="1152511" y="16333"/>
                </a:cubicBezTo>
                <a:lnTo>
                  <a:pt x="1152511" y="59882"/>
                </a:lnTo>
                <a:cubicBezTo>
                  <a:pt x="1166180" y="68592"/>
                  <a:pt x="1176122" y="86011"/>
                  <a:pt x="1176122" y="103431"/>
                </a:cubicBezTo>
                <a:lnTo>
                  <a:pt x="1176122" y="180574"/>
                </a:lnTo>
                <a:cubicBezTo>
                  <a:pt x="1187305" y="173109"/>
                  <a:pt x="1196004" y="160666"/>
                  <a:pt x="1197246" y="145735"/>
                </a:cubicBezTo>
                <a:lnTo>
                  <a:pt x="1214643" y="13845"/>
                </a:lnTo>
                <a:cubicBezTo>
                  <a:pt x="1215886" y="5135"/>
                  <a:pt x="1224584" y="-1086"/>
                  <a:pt x="1232040" y="158"/>
                </a:cubicBezTo>
                <a:cubicBezTo>
                  <a:pt x="1241981" y="1402"/>
                  <a:pt x="1248195" y="10112"/>
                  <a:pt x="1246952" y="17578"/>
                </a:cubicBezTo>
                <a:lnTo>
                  <a:pt x="1229555" y="150712"/>
                </a:lnTo>
                <a:cubicBezTo>
                  <a:pt x="1224584" y="180574"/>
                  <a:pt x="1204702" y="206703"/>
                  <a:pt x="1176122" y="216657"/>
                </a:cubicBezTo>
                <a:lnTo>
                  <a:pt x="1176122" y="292557"/>
                </a:lnTo>
                <a:cubicBezTo>
                  <a:pt x="1176122" y="321174"/>
                  <a:pt x="1152511" y="346059"/>
                  <a:pt x="1123931" y="346059"/>
                </a:cubicBezTo>
                <a:lnTo>
                  <a:pt x="1122688" y="346059"/>
                </a:lnTo>
                <a:lnTo>
                  <a:pt x="1173636" y="443111"/>
                </a:lnTo>
                <a:cubicBezTo>
                  <a:pt x="1173636" y="443111"/>
                  <a:pt x="1174879" y="444355"/>
                  <a:pt x="1176122" y="444355"/>
                </a:cubicBezTo>
                <a:lnTo>
                  <a:pt x="1299143" y="465507"/>
                </a:lnTo>
                <a:cubicBezTo>
                  <a:pt x="1311569" y="467995"/>
                  <a:pt x="1322753" y="477949"/>
                  <a:pt x="1326481" y="489148"/>
                </a:cubicBezTo>
                <a:cubicBezTo>
                  <a:pt x="1331451" y="502834"/>
                  <a:pt x="1327723" y="516521"/>
                  <a:pt x="1319025" y="525231"/>
                </a:cubicBezTo>
                <a:lnTo>
                  <a:pt x="1230798" y="616061"/>
                </a:lnTo>
                <a:cubicBezTo>
                  <a:pt x="1230798" y="616061"/>
                  <a:pt x="1230798" y="617305"/>
                  <a:pt x="1230798" y="618549"/>
                </a:cubicBezTo>
                <a:lnTo>
                  <a:pt x="1248195" y="742974"/>
                </a:lnTo>
                <a:cubicBezTo>
                  <a:pt x="1250680" y="755417"/>
                  <a:pt x="1244467" y="767859"/>
                  <a:pt x="1233283" y="775325"/>
                </a:cubicBezTo>
                <a:cubicBezTo>
                  <a:pt x="1227070" y="780302"/>
                  <a:pt x="1219614" y="782790"/>
                  <a:pt x="1212158" y="782790"/>
                </a:cubicBezTo>
                <a:cubicBezTo>
                  <a:pt x="1207187" y="782790"/>
                  <a:pt x="1202217" y="781546"/>
                  <a:pt x="1197246" y="779057"/>
                </a:cubicBezTo>
                <a:lnTo>
                  <a:pt x="1084166" y="724311"/>
                </a:lnTo>
                <a:cubicBezTo>
                  <a:pt x="1084166" y="723066"/>
                  <a:pt x="1082924" y="723066"/>
                  <a:pt x="1081681" y="724311"/>
                </a:cubicBezTo>
                <a:lnTo>
                  <a:pt x="969844" y="779057"/>
                </a:lnTo>
                <a:cubicBezTo>
                  <a:pt x="957417" y="785279"/>
                  <a:pt x="943748" y="784034"/>
                  <a:pt x="933807" y="775325"/>
                </a:cubicBezTo>
                <a:cubicBezTo>
                  <a:pt x="922623" y="767859"/>
                  <a:pt x="917653" y="755417"/>
                  <a:pt x="918895" y="742974"/>
                </a:cubicBezTo>
                <a:lnTo>
                  <a:pt x="936292" y="618549"/>
                </a:lnTo>
                <a:cubicBezTo>
                  <a:pt x="937535" y="617305"/>
                  <a:pt x="936292" y="616061"/>
                  <a:pt x="935050" y="616061"/>
                </a:cubicBezTo>
                <a:lnTo>
                  <a:pt x="849308" y="525231"/>
                </a:lnTo>
                <a:cubicBezTo>
                  <a:pt x="839367" y="516521"/>
                  <a:pt x="835639" y="502834"/>
                  <a:pt x="840609" y="489148"/>
                </a:cubicBezTo>
                <a:cubicBezTo>
                  <a:pt x="844337" y="477949"/>
                  <a:pt x="855521" y="467995"/>
                  <a:pt x="867947" y="465507"/>
                </a:cubicBezTo>
                <a:lnTo>
                  <a:pt x="990968" y="444355"/>
                </a:lnTo>
                <a:cubicBezTo>
                  <a:pt x="992211" y="444355"/>
                  <a:pt x="993454" y="443111"/>
                  <a:pt x="993454" y="443111"/>
                </a:cubicBezTo>
                <a:lnTo>
                  <a:pt x="1045645" y="346059"/>
                </a:lnTo>
                <a:lnTo>
                  <a:pt x="1043159" y="346059"/>
                </a:lnTo>
                <a:cubicBezTo>
                  <a:pt x="1013336" y="346059"/>
                  <a:pt x="989726" y="321174"/>
                  <a:pt x="989726" y="292557"/>
                </a:cubicBezTo>
                <a:lnTo>
                  <a:pt x="989726" y="216657"/>
                </a:lnTo>
                <a:cubicBezTo>
                  <a:pt x="962388" y="206703"/>
                  <a:pt x="941263" y="181818"/>
                  <a:pt x="937535" y="150712"/>
                </a:cubicBezTo>
                <a:lnTo>
                  <a:pt x="918895" y="17578"/>
                </a:lnTo>
                <a:cubicBezTo>
                  <a:pt x="918895" y="10112"/>
                  <a:pt x="925109" y="1402"/>
                  <a:pt x="933807" y="158"/>
                </a:cubicBezTo>
                <a:close/>
                <a:moveTo>
                  <a:pt x="513978" y="158"/>
                </a:moveTo>
                <a:lnTo>
                  <a:pt x="814694" y="158"/>
                </a:lnTo>
                <a:cubicBezTo>
                  <a:pt x="829606" y="158"/>
                  <a:pt x="844517" y="6382"/>
                  <a:pt x="854458" y="17586"/>
                </a:cubicBezTo>
                <a:cubicBezTo>
                  <a:pt x="863157" y="30034"/>
                  <a:pt x="868127" y="44972"/>
                  <a:pt x="866885" y="58666"/>
                </a:cubicBezTo>
                <a:lnTo>
                  <a:pt x="810966" y="481911"/>
                </a:lnTo>
                <a:cubicBezTo>
                  <a:pt x="805996" y="514276"/>
                  <a:pt x="784871" y="539173"/>
                  <a:pt x="757533" y="550377"/>
                </a:cubicBezTo>
                <a:lnTo>
                  <a:pt x="757533" y="625067"/>
                </a:lnTo>
                <a:cubicBezTo>
                  <a:pt x="757533" y="654943"/>
                  <a:pt x="733923" y="678595"/>
                  <a:pt x="704100" y="678595"/>
                </a:cubicBezTo>
                <a:lnTo>
                  <a:pt x="702857" y="678595"/>
                </a:lnTo>
                <a:lnTo>
                  <a:pt x="753805" y="774448"/>
                </a:lnTo>
                <a:cubicBezTo>
                  <a:pt x="755048" y="775692"/>
                  <a:pt x="756291" y="775692"/>
                  <a:pt x="756291" y="775692"/>
                </a:cubicBezTo>
                <a:lnTo>
                  <a:pt x="879311" y="798099"/>
                </a:lnTo>
                <a:cubicBezTo>
                  <a:pt x="892980" y="800589"/>
                  <a:pt x="902921" y="809303"/>
                  <a:pt x="906649" y="821751"/>
                </a:cubicBezTo>
                <a:cubicBezTo>
                  <a:pt x="911619" y="835445"/>
                  <a:pt x="909134" y="849138"/>
                  <a:pt x="899193" y="857852"/>
                </a:cubicBezTo>
                <a:lnTo>
                  <a:pt x="812209" y="948725"/>
                </a:lnTo>
                <a:cubicBezTo>
                  <a:pt x="810966" y="948725"/>
                  <a:pt x="810966" y="949970"/>
                  <a:pt x="810966" y="951215"/>
                </a:cubicBezTo>
                <a:lnTo>
                  <a:pt x="828363" y="1074454"/>
                </a:lnTo>
                <a:cubicBezTo>
                  <a:pt x="830848" y="1088147"/>
                  <a:pt x="824635" y="1100595"/>
                  <a:pt x="814694" y="1108064"/>
                </a:cubicBezTo>
                <a:cubicBezTo>
                  <a:pt x="803511" y="1116778"/>
                  <a:pt x="789842" y="1116778"/>
                  <a:pt x="777415" y="1111799"/>
                </a:cubicBezTo>
                <a:lnTo>
                  <a:pt x="665579" y="1057026"/>
                </a:lnTo>
                <a:cubicBezTo>
                  <a:pt x="664336" y="1055781"/>
                  <a:pt x="664336" y="1055781"/>
                  <a:pt x="663093" y="1057026"/>
                </a:cubicBezTo>
                <a:lnTo>
                  <a:pt x="551257" y="1111799"/>
                </a:lnTo>
                <a:cubicBezTo>
                  <a:pt x="545044" y="1114288"/>
                  <a:pt x="540073" y="1115533"/>
                  <a:pt x="535103" y="1115533"/>
                </a:cubicBezTo>
                <a:cubicBezTo>
                  <a:pt x="527647" y="1115533"/>
                  <a:pt x="520191" y="1113044"/>
                  <a:pt x="513978" y="1108064"/>
                </a:cubicBezTo>
                <a:cubicBezTo>
                  <a:pt x="504037" y="1100595"/>
                  <a:pt x="497824" y="1088147"/>
                  <a:pt x="500309" y="1074454"/>
                </a:cubicBezTo>
                <a:lnTo>
                  <a:pt x="517706" y="951215"/>
                </a:lnTo>
                <a:cubicBezTo>
                  <a:pt x="517706" y="949970"/>
                  <a:pt x="517706" y="948725"/>
                  <a:pt x="516463" y="948725"/>
                </a:cubicBezTo>
                <a:lnTo>
                  <a:pt x="429479" y="857852"/>
                </a:lnTo>
                <a:cubicBezTo>
                  <a:pt x="420781" y="849138"/>
                  <a:pt x="417053" y="835445"/>
                  <a:pt x="422023" y="821751"/>
                </a:cubicBezTo>
                <a:cubicBezTo>
                  <a:pt x="425751" y="809303"/>
                  <a:pt x="435692" y="800589"/>
                  <a:pt x="448118" y="798099"/>
                </a:cubicBezTo>
                <a:lnTo>
                  <a:pt x="572381" y="775692"/>
                </a:lnTo>
                <a:cubicBezTo>
                  <a:pt x="573624" y="775692"/>
                  <a:pt x="574867" y="775692"/>
                  <a:pt x="574867" y="774448"/>
                </a:cubicBezTo>
                <a:lnTo>
                  <a:pt x="625814" y="678595"/>
                </a:lnTo>
                <a:lnTo>
                  <a:pt x="624572" y="678595"/>
                </a:lnTo>
                <a:cubicBezTo>
                  <a:pt x="594749" y="678595"/>
                  <a:pt x="571139" y="654943"/>
                  <a:pt x="571139" y="625067"/>
                </a:cubicBezTo>
                <a:lnTo>
                  <a:pt x="571139" y="550377"/>
                </a:lnTo>
                <a:cubicBezTo>
                  <a:pt x="542558" y="539173"/>
                  <a:pt x="522676" y="514276"/>
                  <a:pt x="518948" y="481911"/>
                </a:cubicBezTo>
                <a:lnTo>
                  <a:pt x="461787" y="58666"/>
                </a:lnTo>
                <a:cubicBezTo>
                  <a:pt x="460545" y="44972"/>
                  <a:pt x="464273" y="30034"/>
                  <a:pt x="474214" y="17586"/>
                </a:cubicBezTo>
                <a:cubicBezTo>
                  <a:pt x="484155" y="6382"/>
                  <a:pt x="499066" y="158"/>
                  <a:pt x="513978" y="158"/>
                </a:cubicBezTo>
                <a:close/>
                <a:moveTo>
                  <a:pt x="95389" y="158"/>
                </a:moveTo>
                <a:cubicBezTo>
                  <a:pt x="104088" y="-1086"/>
                  <a:pt x="112786" y="5135"/>
                  <a:pt x="114029" y="13845"/>
                </a:cubicBezTo>
                <a:lnTo>
                  <a:pt x="131426" y="145735"/>
                </a:lnTo>
                <a:cubicBezTo>
                  <a:pt x="132668" y="160666"/>
                  <a:pt x="141367" y="173109"/>
                  <a:pt x="152550" y="180574"/>
                </a:cubicBezTo>
                <a:lnTo>
                  <a:pt x="152550" y="103431"/>
                </a:lnTo>
                <a:cubicBezTo>
                  <a:pt x="152550" y="86011"/>
                  <a:pt x="162492" y="68592"/>
                  <a:pt x="176161" y="59882"/>
                </a:cubicBezTo>
                <a:lnTo>
                  <a:pt x="176161" y="16333"/>
                </a:lnTo>
                <a:cubicBezTo>
                  <a:pt x="176161" y="7624"/>
                  <a:pt x="183616" y="158"/>
                  <a:pt x="193558" y="158"/>
                </a:cubicBezTo>
                <a:cubicBezTo>
                  <a:pt x="202256" y="158"/>
                  <a:pt x="209712" y="7624"/>
                  <a:pt x="209712" y="16333"/>
                </a:cubicBezTo>
                <a:lnTo>
                  <a:pt x="209712" y="51172"/>
                </a:lnTo>
                <a:lnTo>
                  <a:pt x="281785" y="51172"/>
                </a:lnTo>
                <a:lnTo>
                  <a:pt x="281785" y="16333"/>
                </a:lnTo>
                <a:cubicBezTo>
                  <a:pt x="281785" y="7624"/>
                  <a:pt x="287998" y="158"/>
                  <a:pt x="296696" y="158"/>
                </a:cubicBezTo>
                <a:cubicBezTo>
                  <a:pt x="306638" y="158"/>
                  <a:pt x="314093" y="7624"/>
                  <a:pt x="314093" y="16333"/>
                </a:cubicBezTo>
                <a:lnTo>
                  <a:pt x="314093" y="59882"/>
                </a:lnTo>
                <a:cubicBezTo>
                  <a:pt x="329005" y="68592"/>
                  <a:pt x="338946" y="86011"/>
                  <a:pt x="338946" y="103431"/>
                </a:cubicBezTo>
                <a:lnTo>
                  <a:pt x="338946" y="180574"/>
                </a:lnTo>
                <a:cubicBezTo>
                  <a:pt x="348887" y="173109"/>
                  <a:pt x="356343" y="160666"/>
                  <a:pt x="358828" y="145735"/>
                </a:cubicBezTo>
                <a:lnTo>
                  <a:pt x="376225" y="13845"/>
                </a:lnTo>
                <a:cubicBezTo>
                  <a:pt x="377468" y="5135"/>
                  <a:pt x="384924" y="-1086"/>
                  <a:pt x="394865" y="158"/>
                </a:cubicBezTo>
                <a:cubicBezTo>
                  <a:pt x="403563" y="1402"/>
                  <a:pt x="409777" y="10112"/>
                  <a:pt x="408534" y="17578"/>
                </a:cubicBezTo>
                <a:lnTo>
                  <a:pt x="391137" y="150712"/>
                </a:lnTo>
                <a:cubicBezTo>
                  <a:pt x="387409" y="180574"/>
                  <a:pt x="366284" y="206703"/>
                  <a:pt x="338946" y="216657"/>
                </a:cubicBezTo>
                <a:lnTo>
                  <a:pt x="338946" y="292557"/>
                </a:lnTo>
                <a:cubicBezTo>
                  <a:pt x="338946" y="322418"/>
                  <a:pt x="315336" y="346059"/>
                  <a:pt x="285513" y="346059"/>
                </a:cubicBezTo>
                <a:lnTo>
                  <a:pt x="283027" y="346059"/>
                </a:lnTo>
                <a:lnTo>
                  <a:pt x="335218" y="443111"/>
                </a:lnTo>
                <a:cubicBezTo>
                  <a:pt x="335218" y="443111"/>
                  <a:pt x="336461" y="444355"/>
                  <a:pt x="337704" y="444355"/>
                </a:cubicBezTo>
                <a:lnTo>
                  <a:pt x="460725" y="465507"/>
                </a:lnTo>
                <a:cubicBezTo>
                  <a:pt x="473151" y="467995"/>
                  <a:pt x="484335" y="477949"/>
                  <a:pt x="488063" y="489148"/>
                </a:cubicBezTo>
                <a:cubicBezTo>
                  <a:pt x="493033" y="502834"/>
                  <a:pt x="489305" y="516521"/>
                  <a:pt x="479364" y="525231"/>
                </a:cubicBezTo>
                <a:lnTo>
                  <a:pt x="393622" y="616061"/>
                </a:lnTo>
                <a:cubicBezTo>
                  <a:pt x="392380" y="616061"/>
                  <a:pt x="392380" y="617305"/>
                  <a:pt x="392380" y="618549"/>
                </a:cubicBezTo>
                <a:lnTo>
                  <a:pt x="409777" y="742974"/>
                </a:lnTo>
                <a:cubicBezTo>
                  <a:pt x="411019" y="755417"/>
                  <a:pt x="406049" y="767859"/>
                  <a:pt x="394865" y="775325"/>
                </a:cubicBezTo>
                <a:cubicBezTo>
                  <a:pt x="388652" y="780302"/>
                  <a:pt x="381196" y="782790"/>
                  <a:pt x="374983" y="782790"/>
                </a:cubicBezTo>
                <a:cubicBezTo>
                  <a:pt x="368769" y="782790"/>
                  <a:pt x="363799" y="781546"/>
                  <a:pt x="358828" y="779057"/>
                </a:cubicBezTo>
                <a:lnTo>
                  <a:pt x="245748" y="724311"/>
                </a:lnTo>
                <a:cubicBezTo>
                  <a:pt x="245748" y="723066"/>
                  <a:pt x="244506" y="723066"/>
                  <a:pt x="244506" y="724311"/>
                </a:cubicBezTo>
                <a:lnTo>
                  <a:pt x="131426" y="779057"/>
                </a:lnTo>
                <a:cubicBezTo>
                  <a:pt x="118999" y="785279"/>
                  <a:pt x="105330" y="784034"/>
                  <a:pt x="95389" y="775325"/>
                </a:cubicBezTo>
                <a:cubicBezTo>
                  <a:pt x="84205" y="767859"/>
                  <a:pt x="77992" y="755417"/>
                  <a:pt x="80477" y="742974"/>
                </a:cubicBezTo>
                <a:lnTo>
                  <a:pt x="97874" y="618549"/>
                </a:lnTo>
                <a:cubicBezTo>
                  <a:pt x="97874" y="617305"/>
                  <a:pt x="97874" y="616061"/>
                  <a:pt x="97874" y="616061"/>
                </a:cubicBezTo>
                <a:lnTo>
                  <a:pt x="10890" y="525231"/>
                </a:lnTo>
                <a:cubicBezTo>
                  <a:pt x="949" y="516521"/>
                  <a:pt x="-2779" y="502834"/>
                  <a:pt x="2191" y="489148"/>
                </a:cubicBezTo>
                <a:cubicBezTo>
                  <a:pt x="5919" y="477949"/>
                  <a:pt x="17103" y="467995"/>
                  <a:pt x="29529" y="465507"/>
                </a:cubicBezTo>
                <a:lnTo>
                  <a:pt x="152550" y="444355"/>
                </a:lnTo>
                <a:cubicBezTo>
                  <a:pt x="153793" y="444355"/>
                  <a:pt x="155036" y="443111"/>
                  <a:pt x="155036" y="443111"/>
                </a:cubicBezTo>
                <a:lnTo>
                  <a:pt x="207227" y="346059"/>
                </a:lnTo>
                <a:lnTo>
                  <a:pt x="204741" y="346059"/>
                </a:lnTo>
                <a:cubicBezTo>
                  <a:pt x="176161" y="346059"/>
                  <a:pt x="152550" y="322418"/>
                  <a:pt x="152550" y="292557"/>
                </a:cubicBezTo>
                <a:lnTo>
                  <a:pt x="152550" y="216657"/>
                </a:lnTo>
                <a:cubicBezTo>
                  <a:pt x="123970" y="206703"/>
                  <a:pt x="104088" y="181818"/>
                  <a:pt x="99117" y="150712"/>
                </a:cubicBezTo>
                <a:lnTo>
                  <a:pt x="81720" y="17578"/>
                </a:lnTo>
                <a:cubicBezTo>
                  <a:pt x="80477" y="10112"/>
                  <a:pt x="86691" y="1402"/>
                  <a:pt x="95389" y="158"/>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none" sz="900">
              <a:latin typeface="Arial" pitchFamily="18"/>
              <a:ea typeface="Arial Unicode MS" pitchFamily="2"/>
              <a:cs typeface="Arial Unicode MS" pitchFamily="2"/>
            </a:endParaRPr>
          </a:p>
        </p:txBody>
      </p:sp>
      <p:sp>
        <p:nvSpPr>
          <p:cNvPr id="442" name="Straight Connector 441">
            <a:extLst>
              <a:ext uri="{FF2B5EF4-FFF2-40B4-BE49-F238E27FC236}">
                <a16:creationId xmlns:a16="http://schemas.microsoft.com/office/drawing/2014/main" id="{9F07EDF0-5A67-BDC6-3622-B9133E19B30D}"/>
              </a:ext>
            </a:extLst>
          </p:cNvPr>
          <p:cNvSpPr/>
          <p:nvPr/>
        </p:nvSpPr>
        <p:spPr>
          <a:xfrm>
            <a:off x="972060" y="4161328"/>
            <a:ext cx="642208" cy="0"/>
          </a:xfrm>
          <a:prstGeom prst="line">
            <a:avLst/>
          </a:prstGeom>
          <a:noFill/>
          <a:ln w="25400" cap="flat">
            <a:solidFill>
              <a:schemeClr val="accent1"/>
            </a:solidFill>
            <a:prstDash val="solid"/>
            <a:round/>
            <a:tailEnd type="oval" w="lg" len="lg"/>
          </a:ln>
        </p:spPr>
        <p:txBody>
          <a:bodyPr vert="horz" wrap="none" lIns="1800" tIns="1800" rIns="1800" bIns="1800" anchor="ctr" anchorCtr="1" compatLnSpc="0"/>
          <a:lstStyle/>
          <a:p>
            <a:pPr hangingPunct="0"/>
            <a:endParaRPr lang="en-none" sz="900">
              <a:latin typeface="Arial" pitchFamily="18"/>
              <a:ea typeface="Arial Unicode MS" pitchFamily="2"/>
              <a:cs typeface="Arial Unicode MS" pitchFamily="2"/>
            </a:endParaRPr>
          </a:p>
        </p:txBody>
      </p:sp>
      <p:sp>
        <p:nvSpPr>
          <p:cNvPr id="14" name="Round Same Side Corner Rectangle 13">
            <a:extLst>
              <a:ext uri="{FF2B5EF4-FFF2-40B4-BE49-F238E27FC236}">
                <a16:creationId xmlns:a16="http://schemas.microsoft.com/office/drawing/2014/main" id="{788B374C-8604-5AB3-99E5-6EACAECD821D}"/>
              </a:ext>
            </a:extLst>
          </p:cNvPr>
          <p:cNvSpPr/>
          <p:nvPr/>
        </p:nvSpPr>
        <p:spPr>
          <a:xfrm rot="5400000">
            <a:off x="1364744" y="961647"/>
            <a:ext cx="954106" cy="3722962"/>
          </a:xfrm>
          <a:prstGeom prst="round2SameRect">
            <a:avLst>
              <a:gd name="adj1" fmla="val 50000"/>
              <a:gd name="adj2" fmla="val 0"/>
            </a:avLst>
          </a:prstGeom>
          <a:solidFill>
            <a:srgbClr val="115B5A"/>
          </a:solidFill>
          <a:ln cap="flat">
            <a:solidFill>
              <a:srgbClr val="115B5A"/>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15" name="TextBox 14">
            <a:extLst>
              <a:ext uri="{FF2B5EF4-FFF2-40B4-BE49-F238E27FC236}">
                <a16:creationId xmlns:a16="http://schemas.microsoft.com/office/drawing/2014/main" id="{62401813-13CE-DD48-8082-752C3F4F005C}"/>
              </a:ext>
            </a:extLst>
          </p:cNvPr>
          <p:cNvSpPr txBox="1"/>
          <p:nvPr/>
        </p:nvSpPr>
        <p:spPr>
          <a:xfrm>
            <a:off x="179456" y="2387285"/>
            <a:ext cx="3156644" cy="954107"/>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gn="l">
              <a:lnSpc>
                <a:spcPct val="100000"/>
              </a:lnSpc>
            </a:pPr>
            <a:r>
              <a:rPr lang="en-US" sz="2800" dirty="0">
                <a:solidFill>
                  <a:schemeClr val="bg1">
                    <a:lumMod val="95000"/>
                  </a:schemeClr>
                </a:solidFill>
                <a:latin typeface="Poppins" pitchFamily="2" charset="77"/>
                <a:cs typeface="Poppins" panose="00000500000000000000" pitchFamily="2" charset="0"/>
              </a:rPr>
              <a:t>ESSENZA DEL PROVVEDIMENTO</a:t>
            </a:r>
          </a:p>
        </p:txBody>
      </p:sp>
      <p:sp>
        <p:nvSpPr>
          <p:cNvPr id="17" name="TextBox 16">
            <a:extLst>
              <a:ext uri="{FF2B5EF4-FFF2-40B4-BE49-F238E27FC236}">
                <a16:creationId xmlns:a16="http://schemas.microsoft.com/office/drawing/2014/main" id="{A4633BDD-B5AF-58B6-C26C-EC816FD6D9C5}"/>
              </a:ext>
            </a:extLst>
          </p:cNvPr>
          <p:cNvSpPr txBox="1"/>
          <p:nvPr/>
        </p:nvSpPr>
        <p:spPr>
          <a:xfrm>
            <a:off x="7504480" y="1666709"/>
            <a:ext cx="3978097" cy="1400383"/>
          </a:xfrm>
          <a:prstGeom prst="rect">
            <a:avLst/>
          </a:prstGeom>
          <a:noFill/>
        </p:spPr>
        <p:txBody>
          <a:bodyPr wrap="square" rtlCol="0" anchor="b">
            <a:spAutoFit/>
          </a:bodyPr>
          <a:lstStyle/>
          <a:p>
            <a:r>
              <a:rPr lang="it-IT" sz="1700" b="1" spc="-15" dirty="0">
                <a:solidFill>
                  <a:schemeClr val="tx2"/>
                </a:solidFill>
                <a:latin typeface="Poppins" pitchFamily="2" charset="77"/>
                <a:cs typeface="Poppins" panose="00000500000000000000" pitchFamily="2" charset="0"/>
              </a:rPr>
              <a:t>È un parere “espresso” della CE, privo di autonomia funzionale e non costituisce un provvedimento </a:t>
            </a:r>
            <a:r>
              <a:rPr lang="it-IT" sz="1700" b="1" spc="-15" dirty="0" err="1">
                <a:solidFill>
                  <a:schemeClr val="tx2"/>
                </a:solidFill>
                <a:latin typeface="Poppins" pitchFamily="2" charset="77"/>
                <a:cs typeface="Poppins" panose="00000500000000000000" pitchFamily="2" charset="0"/>
              </a:rPr>
              <a:t>nè</a:t>
            </a:r>
            <a:r>
              <a:rPr lang="it-IT" sz="1700" b="1" spc="-15" dirty="0">
                <a:solidFill>
                  <a:schemeClr val="tx2"/>
                </a:solidFill>
                <a:latin typeface="Poppins" pitchFamily="2" charset="77"/>
                <a:cs typeface="Poppins" panose="00000500000000000000" pitchFamily="2" charset="0"/>
              </a:rPr>
              <a:t> formale </a:t>
            </a:r>
            <a:r>
              <a:rPr lang="it-IT" sz="1700" b="1" spc="-15" dirty="0" err="1">
                <a:solidFill>
                  <a:schemeClr val="tx2"/>
                </a:solidFill>
                <a:latin typeface="Poppins" pitchFamily="2" charset="77"/>
                <a:cs typeface="Poppins" panose="00000500000000000000" pitchFamily="2" charset="0"/>
              </a:rPr>
              <a:t>nè</a:t>
            </a:r>
            <a:r>
              <a:rPr lang="it-IT" sz="1700" b="1" spc="-15" dirty="0">
                <a:solidFill>
                  <a:schemeClr val="tx2"/>
                </a:solidFill>
                <a:latin typeface="Poppins" pitchFamily="2" charset="77"/>
                <a:cs typeface="Poppins" panose="00000500000000000000" pitchFamily="2" charset="0"/>
              </a:rPr>
              <a:t> sostanziale.</a:t>
            </a:r>
          </a:p>
        </p:txBody>
      </p:sp>
      <p:sp>
        <p:nvSpPr>
          <p:cNvPr id="18" name="TextBox 17">
            <a:extLst>
              <a:ext uri="{FF2B5EF4-FFF2-40B4-BE49-F238E27FC236}">
                <a16:creationId xmlns:a16="http://schemas.microsoft.com/office/drawing/2014/main" id="{B4B77C14-64A3-15FC-1CC0-7D553713C947}"/>
              </a:ext>
            </a:extLst>
          </p:cNvPr>
          <p:cNvSpPr txBox="1"/>
          <p:nvPr/>
        </p:nvSpPr>
        <p:spPr>
          <a:xfrm>
            <a:off x="1841797" y="3902121"/>
            <a:ext cx="2990852" cy="784830"/>
          </a:xfrm>
          <a:prstGeom prst="rect">
            <a:avLst/>
          </a:prstGeom>
          <a:noFill/>
        </p:spPr>
        <p:txBody>
          <a:bodyPr wrap="square" rtlCol="0">
            <a:spAutoFit/>
          </a:bodyPr>
          <a:lstStyle/>
          <a:p>
            <a:pPr>
              <a:lnSpc>
                <a:spcPts val="1800"/>
              </a:lnSpc>
            </a:pPr>
            <a:r>
              <a:rPr lang="it-IT" sz="1200" spc="-10" dirty="0">
                <a:latin typeface="Poppins" pitchFamily="2" charset="77"/>
                <a:cs typeface="Poppins" panose="00000500000000000000" pitchFamily="2" charset="0"/>
              </a:rPr>
              <a:t>NON È UNO SPECIFICO PROCEDIMENTO amministrativo, né costituisce titolo autorizzativo</a:t>
            </a:r>
          </a:p>
        </p:txBody>
      </p:sp>
      <p:sp>
        <p:nvSpPr>
          <p:cNvPr id="19" name="TextBox 18">
            <a:extLst>
              <a:ext uri="{FF2B5EF4-FFF2-40B4-BE49-F238E27FC236}">
                <a16:creationId xmlns:a16="http://schemas.microsoft.com/office/drawing/2014/main" id="{5F755408-CD68-0D7B-3AA7-1CAA38DDD421}"/>
              </a:ext>
            </a:extLst>
          </p:cNvPr>
          <p:cNvSpPr txBox="1"/>
          <p:nvPr/>
        </p:nvSpPr>
        <p:spPr>
          <a:xfrm>
            <a:off x="1841797" y="4953985"/>
            <a:ext cx="2990852" cy="308546"/>
          </a:xfrm>
          <a:prstGeom prst="rect">
            <a:avLst/>
          </a:prstGeom>
          <a:noFill/>
        </p:spPr>
        <p:txBody>
          <a:bodyPr wrap="square" rtlCol="0">
            <a:spAutoFit/>
          </a:bodyPr>
          <a:lstStyle>
            <a:defPPr>
              <a:defRPr lang="en-US"/>
            </a:defPPr>
            <a:lvl1pPr>
              <a:lnSpc>
                <a:spcPts val="1800"/>
              </a:lnSpc>
              <a:defRPr sz="1200" spc="-10">
                <a:latin typeface="Poppins" pitchFamily="2" charset="77"/>
                <a:cs typeface="Poppins" panose="00000500000000000000" pitchFamily="2" charset="0"/>
              </a:defRPr>
            </a:lvl1pPr>
          </a:lstStyle>
          <a:p>
            <a:r>
              <a:rPr lang="it-IT" dirty="0"/>
              <a:t>È di natura FORMALE</a:t>
            </a:r>
          </a:p>
        </p:txBody>
      </p:sp>
      <p:sp>
        <p:nvSpPr>
          <p:cNvPr id="20" name="TextBox 19">
            <a:extLst>
              <a:ext uri="{FF2B5EF4-FFF2-40B4-BE49-F238E27FC236}">
                <a16:creationId xmlns:a16="http://schemas.microsoft.com/office/drawing/2014/main" id="{728F5904-124E-A9DD-95C6-AC3230D29A2A}"/>
              </a:ext>
            </a:extLst>
          </p:cNvPr>
          <p:cNvSpPr txBox="1"/>
          <p:nvPr/>
        </p:nvSpPr>
        <p:spPr>
          <a:xfrm>
            <a:off x="7543324" y="3825343"/>
            <a:ext cx="3978097" cy="615553"/>
          </a:xfrm>
          <a:prstGeom prst="rect">
            <a:avLst/>
          </a:prstGeom>
          <a:noFill/>
        </p:spPr>
        <p:txBody>
          <a:bodyPr wrap="square" rtlCol="0" anchor="b">
            <a:spAutoFit/>
          </a:bodyPr>
          <a:lstStyle/>
          <a:p>
            <a:r>
              <a:rPr lang="it-IT" sz="1700" b="1" spc="-15" dirty="0">
                <a:solidFill>
                  <a:schemeClr val="tx2"/>
                </a:solidFill>
                <a:latin typeface="Poppins" pitchFamily="2" charset="77"/>
                <a:cs typeface="Poppins" panose="00000500000000000000" pitchFamily="2" charset="0"/>
              </a:rPr>
              <a:t>Esiste un REGOLAMENTO EDILIZIO TIPO (nel D.P.C.M. del 20/10/2016)</a:t>
            </a:r>
          </a:p>
        </p:txBody>
      </p:sp>
      <p:sp>
        <p:nvSpPr>
          <p:cNvPr id="21" name="TextBox 20">
            <a:extLst>
              <a:ext uri="{FF2B5EF4-FFF2-40B4-BE49-F238E27FC236}">
                <a16:creationId xmlns:a16="http://schemas.microsoft.com/office/drawing/2014/main" id="{F6A8F3C0-815E-69ED-DE57-B8BF1B8372C3}"/>
              </a:ext>
            </a:extLst>
          </p:cNvPr>
          <p:cNvSpPr txBox="1"/>
          <p:nvPr/>
        </p:nvSpPr>
        <p:spPr>
          <a:xfrm>
            <a:off x="7504479" y="5306831"/>
            <a:ext cx="3978097" cy="877163"/>
          </a:xfrm>
          <a:prstGeom prst="rect">
            <a:avLst/>
          </a:prstGeom>
          <a:noFill/>
        </p:spPr>
        <p:txBody>
          <a:bodyPr wrap="square" rtlCol="0" anchor="b">
            <a:spAutoFit/>
          </a:bodyPr>
          <a:lstStyle/>
          <a:p>
            <a:r>
              <a:rPr lang="it-IT" sz="1700" b="1" spc="-15" dirty="0">
                <a:solidFill>
                  <a:schemeClr val="tx2"/>
                </a:solidFill>
                <a:latin typeface="Poppins" pitchFamily="2" charset="77"/>
                <a:cs typeface="Poppins" panose="00000500000000000000" pitchFamily="2" charset="0"/>
              </a:rPr>
              <a:t>Può essere richiesto DISGIUNTAMENTE dalla richiesta del Permesso di Costruire</a:t>
            </a:r>
          </a:p>
        </p:txBody>
      </p:sp>
      <p:sp>
        <p:nvSpPr>
          <p:cNvPr id="7" name="Freeform 440">
            <a:extLst>
              <a:ext uri="{FF2B5EF4-FFF2-40B4-BE49-F238E27FC236}">
                <a16:creationId xmlns:a16="http://schemas.microsoft.com/office/drawing/2014/main" id="{56A44485-83B8-83AC-8517-AC2DA1DBC443}"/>
              </a:ext>
            </a:extLst>
          </p:cNvPr>
          <p:cNvSpPr/>
          <p:nvPr/>
        </p:nvSpPr>
        <p:spPr>
          <a:xfrm>
            <a:off x="972060" y="4150854"/>
            <a:ext cx="641583" cy="1902706"/>
          </a:xfrm>
          <a:custGeom>
            <a:avLst/>
            <a:gdLst/>
            <a:ahLst/>
            <a:cxnLst>
              <a:cxn ang="3cd4">
                <a:pos x="hc" y="t"/>
              </a:cxn>
              <a:cxn ang="cd2">
                <a:pos x="l" y="vc"/>
              </a:cxn>
              <a:cxn ang="cd4">
                <a:pos x="hc" y="b"/>
              </a:cxn>
              <a:cxn ang="0">
                <a:pos x="r" y="vc"/>
              </a:cxn>
            </a:cxnLst>
            <a:rect l="l" t="t" r="r" b="b"/>
            <a:pathLst>
              <a:path w="1031" h="3132" fill="none">
                <a:moveTo>
                  <a:pt x="0" y="0"/>
                </a:moveTo>
                <a:lnTo>
                  <a:pt x="0" y="3132"/>
                </a:lnTo>
                <a:lnTo>
                  <a:pt x="1031" y="3132"/>
                </a:lnTo>
              </a:path>
            </a:pathLst>
          </a:custGeom>
          <a:noFill/>
          <a:ln w="25400" cap="flat">
            <a:solidFill>
              <a:schemeClr val="accent1"/>
            </a:solidFill>
            <a:prstDash val="solid"/>
            <a:round/>
            <a:tailEnd type="oval" w="lg" len="lg"/>
          </a:ln>
        </p:spPr>
        <p:txBody>
          <a:bodyPr vert="horz" wrap="none" lIns="1800" tIns="1800" rIns="1800" bIns="1800" anchor="ctr" anchorCtr="1" compatLnSpc="0"/>
          <a:lstStyle/>
          <a:p>
            <a:pPr hangingPunct="0"/>
            <a:endParaRPr lang="en-none" sz="900">
              <a:latin typeface="Arial" pitchFamily="18"/>
              <a:ea typeface="Arial Unicode MS" pitchFamily="2"/>
              <a:cs typeface="Arial Unicode MS" pitchFamily="2"/>
            </a:endParaRPr>
          </a:p>
        </p:txBody>
      </p:sp>
      <p:sp>
        <p:nvSpPr>
          <p:cNvPr id="8" name="Straight Connector 7">
            <a:extLst>
              <a:ext uri="{FF2B5EF4-FFF2-40B4-BE49-F238E27FC236}">
                <a16:creationId xmlns:a16="http://schemas.microsoft.com/office/drawing/2014/main" id="{4E893657-4B10-DEF2-26D8-952258026CBD}"/>
              </a:ext>
            </a:extLst>
          </p:cNvPr>
          <p:cNvSpPr/>
          <p:nvPr/>
        </p:nvSpPr>
        <p:spPr>
          <a:xfrm>
            <a:off x="972060" y="5131406"/>
            <a:ext cx="642208" cy="0"/>
          </a:xfrm>
          <a:prstGeom prst="line">
            <a:avLst/>
          </a:prstGeom>
          <a:noFill/>
          <a:ln w="25400" cap="flat">
            <a:solidFill>
              <a:schemeClr val="accent1"/>
            </a:solidFill>
            <a:prstDash val="solid"/>
            <a:round/>
            <a:tailEnd type="oval" w="lg" len="lg"/>
          </a:ln>
        </p:spPr>
        <p:txBody>
          <a:bodyPr vert="horz" wrap="none" lIns="1800" tIns="1800" rIns="1800" bIns="1800" anchor="ctr" anchorCtr="1" compatLnSpc="0"/>
          <a:lstStyle/>
          <a:p>
            <a:pPr hangingPunct="0"/>
            <a:endParaRPr lang="en-none" sz="900">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BB088179-B4AB-5BF0-D5C3-6A0549607418}"/>
              </a:ext>
            </a:extLst>
          </p:cNvPr>
          <p:cNvSpPr txBox="1"/>
          <p:nvPr/>
        </p:nvSpPr>
        <p:spPr>
          <a:xfrm>
            <a:off x="1841796" y="5903853"/>
            <a:ext cx="3459547" cy="539378"/>
          </a:xfrm>
          <a:prstGeom prst="rect">
            <a:avLst/>
          </a:prstGeom>
          <a:noFill/>
        </p:spPr>
        <p:txBody>
          <a:bodyPr wrap="square" rtlCol="0">
            <a:spAutoFit/>
          </a:bodyPr>
          <a:lstStyle>
            <a:defPPr>
              <a:defRPr lang="en-US"/>
            </a:defPPr>
            <a:lvl1pPr>
              <a:lnSpc>
                <a:spcPts val="1800"/>
              </a:lnSpc>
              <a:defRPr sz="1200" spc="-10">
                <a:latin typeface="Poppins" pitchFamily="2" charset="77"/>
                <a:cs typeface="Poppins" panose="00000500000000000000" pitchFamily="2" charset="0"/>
              </a:defRPr>
            </a:lvl1pPr>
          </a:lstStyle>
          <a:p>
            <a:r>
              <a:rPr lang="it-IT" dirty="0"/>
              <a:t>È di natura ENDOPROCEDIMENTALE INTERNA</a:t>
            </a:r>
            <a:r>
              <a:rPr lang="it-IT" b="1" dirty="0"/>
              <a:t>	</a:t>
            </a:r>
          </a:p>
        </p:txBody>
      </p:sp>
    </p:spTree>
    <p:extLst>
      <p:ext uri="{BB962C8B-B14F-4D97-AF65-F5344CB8AC3E}">
        <p14:creationId xmlns:p14="http://schemas.microsoft.com/office/powerpoint/2010/main" val="379632607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86">
            <a:extLst>
              <a:ext uri="{FF2B5EF4-FFF2-40B4-BE49-F238E27FC236}">
                <a16:creationId xmlns:a16="http://schemas.microsoft.com/office/drawing/2014/main" id="{9CC271AA-BAB2-F7D5-D747-19373D540ED2}"/>
              </a:ext>
            </a:extLst>
          </p:cNvPr>
          <p:cNvSpPr/>
          <p:nvPr/>
        </p:nvSpPr>
        <p:spPr>
          <a:xfrm>
            <a:off x="1723640" y="1856080"/>
            <a:ext cx="1714833" cy="1715435"/>
          </a:xfrm>
          <a:prstGeom prst="roundRect">
            <a:avLst>
              <a:gd name="adj" fmla="val 6925"/>
            </a:avLst>
          </a:prstGeom>
          <a:solidFill>
            <a:srgbClr val="02AA16"/>
          </a:solidFill>
          <a:ln cap="flat">
            <a:solidFill>
              <a:srgbClr val="02AA16"/>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5" name="Rounded Rectangle 252">
            <a:extLst>
              <a:ext uri="{FF2B5EF4-FFF2-40B4-BE49-F238E27FC236}">
                <a16:creationId xmlns:a16="http://schemas.microsoft.com/office/drawing/2014/main" id="{2D61D89A-754F-665C-536E-7CEBB9599CC0}"/>
              </a:ext>
            </a:extLst>
          </p:cNvPr>
          <p:cNvSpPr/>
          <p:nvPr/>
        </p:nvSpPr>
        <p:spPr>
          <a:xfrm>
            <a:off x="4022747" y="1856080"/>
            <a:ext cx="1714833" cy="1715435"/>
          </a:xfrm>
          <a:prstGeom prst="roundRect">
            <a:avLst>
              <a:gd name="adj" fmla="val 7218"/>
            </a:avLst>
          </a:prstGeom>
          <a:solidFill>
            <a:srgbClr val="A5A5A5"/>
          </a:solidFill>
          <a:ln cap="flat">
            <a:solidFill>
              <a:srgbClr val="A5A5A5"/>
            </a:solidFill>
            <a:prstDash val="solid"/>
          </a:ln>
        </p:spPr>
        <p:txBody>
          <a:bodyPr vert="horz" wrap="none" lIns="45000" tIns="22500" rIns="45000" bIns="22500" anchor="ctr" anchorCtr="1" compatLnSpc="0"/>
          <a:lstStyle/>
          <a:p>
            <a:pPr algn="ctr"/>
            <a:r>
              <a:rPr lang="en-US" sz="900" b="1" spc="-15" dirty="0">
                <a:solidFill>
                  <a:schemeClr val="bg1"/>
                </a:solidFill>
                <a:latin typeface="Poppins" pitchFamily="2" charset="77"/>
                <a:cs typeface="Poppins" panose="00000500000000000000" pitchFamily="2" charset="0"/>
              </a:rPr>
              <a:t> </a:t>
            </a:r>
          </a:p>
        </p:txBody>
      </p:sp>
      <p:sp>
        <p:nvSpPr>
          <p:cNvPr id="6" name="Rounded Rectangle 316">
            <a:extLst>
              <a:ext uri="{FF2B5EF4-FFF2-40B4-BE49-F238E27FC236}">
                <a16:creationId xmlns:a16="http://schemas.microsoft.com/office/drawing/2014/main" id="{50D0965E-E5D2-7D19-8258-F1E312CD4E60}"/>
              </a:ext>
            </a:extLst>
          </p:cNvPr>
          <p:cNvSpPr/>
          <p:nvPr/>
        </p:nvSpPr>
        <p:spPr>
          <a:xfrm>
            <a:off x="6320612" y="1856080"/>
            <a:ext cx="1714833" cy="1715435"/>
          </a:xfrm>
          <a:prstGeom prst="roundRect">
            <a:avLst>
              <a:gd name="adj" fmla="val 6559"/>
            </a:avLst>
          </a:prstGeom>
          <a:solidFill>
            <a:srgbClr val="115B5A"/>
          </a:solidFill>
          <a:ln cap="flat">
            <a:solidFill>
              <a:srgbClr val="115B5A"/>
            </a:solidFill>
            <a:prstDash val="solid"/>
          </a:ln>
        </p:spPr>
        <p:txBody>
          <a:bodyPr vert="horz" wrap="none" lIns="45000" tIns="22500" rIns="45000" bIns="22500" anchor="ctr" anchorCtr="1" compatLnSpc="0"/>
          <a:lstStyle/>
          <a:p>
            <a:pPr algn="ctr"/>
            <a:endParaRPr lang="en-US" sz="800" b="1" spc="-15" dirty="0">
              <a:solidFill>
                <a:schemeClr val="bg1"/>
              </a:solidFill>
              <a:latin typeface="Poppins" pitchFamily="2" charset="77"/>
              <a:cs typeface="Poppins" panose="00000500000000000000" pitchFamily="2" charset="0"/>
            </a:endParaRPr>
          </a:p>
        </p:txBody>
      </p:sp>
      <p:sp>
        <p:nvSpPr>
          <p:cNvPr id="7" name="Rounded Rectangle 381">
            <a:extLst>
              <a:ext uri="{FF2B5EF4-FFF2-40B4-BE49-F238E27FC236}">
                <a16:creationId xmlns:a16="http://schemas.microsoft.com/office/drawing/2014/main" id="{F242CAAC-3E68-59FC-CFA1-18EE740AD301}"/>
              </a:ext>
            </a:extLst>
          </p:cNvPr>
          <p:cNvSpPr/>
          <p:nvPr/>
        </p:nvSpPr>
        <p:spPr>
          <a:xfrm>
            <a:off x="8618477" y="1856080"/>
            <a:ext cx="1714833" cy="1715435"/>
          </a:xfrm>
          <a:prstGeom prst="roundRect">
            <a:avLst>
              <a:gd name="adj" fmla="val 7218"/>
            </a:avLst>
          </a:prstGeom>
          <a:solidFill>
            <a:srgbClr val="8C3438"/>
          </a:solidFill>
          <a:ln cap="flat">
            <a:solidFill>
              <a:srgbClr val="8C3438"/>
            </a:solidFill>
            <a:prstDash val="solid"/>
          </a:ln>
        </p:spPr>
        <p:txBody>
          <a:bodyPr vert="horz" wrap="none" lIns="45000" tIns="22500" rIns="45000" bIns="22500" anchor="ctr" anchorCtr="1" compatLnSpc="0"/>
          <a:lstStyle/>
          <a:p>
            <a:pPr algn="ctr"/>
            <a:endParaRPr lang="en-US" sz="900" b="1" spc="-15" dirty="0">
              <a:solidFill>
                <a:schemeClr val="bg1"/>
              </a:solidFill>
              <a:latin typeface="Poppins" pitchFamily="2" charset="77"/>
              <a:cs typeface="Poppins" panose="00000500000000000000" pitchFamily="2" charset="0"/>
            </a:endParaRPr>
          </a:p>
        </p:txBody>
      </p:sp>
      <p:sp>
        <p:nvSpPr>
          <p:cNvPr id="8" name="TextBox 19">
            <a:extLst>
              <a:ext uri="{FF2B5EF4-FFF2-40B4-BE49-F238E27FC236}">
                <a16:creationId xmlns:a16="http://schemas.microsoft.com/office/drawing/2014/main" id="{31F3B4E8-C740-29C9-AB19-3FC3FCBE9164}"/>
              </a:ext>
            </a:extLst>
          </p:cNvPr>
          <p:cNvSpPr txBox="1"/>
          <p:nvPr/>
        </p:nvSpPr>
        <p:spPr>
          <a:xfrm>
            <a:off x="758191" y="-116485"/>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600" dirty="0" err="1">
                <a:solidFill>
                  <a:srgbClr val="115B5A"/>
                </a:solidFill>
                <a:latin typeface="Poppins" pitchFamily="2" charset="77"/>
                <a:cs typeface="Poppins" panose="00000500000000000000" pitchFamily="2" charset="0"/>
              </a:rPr>
              <a:t>Presentazione</a:t>
            </a:r>
            <a:r>
              <a:rPr lang="en-US" sz="3600" dirty="0">
                <a:solidFill>
                  <a:srgbClr val="115B5A"/>
                </a:solidFill>
                <a:latin typeface="Poppins" pitchFamily="2" charset="77"/>
                <a:cs typeface="Poppins" panose="00000500000000000000" pitchFamily="2" charset="0"/>
              </a:rPr>
              <a:t> </a:t>
            </a:r>
            <a:r>
              <a:rPr lang="en-US" sz="3600" dirty="0" err="1">
                <a:solidFill>
                  <a:srgbClr val="115B5A"/>
                </a:solidFill>
                <a:latin typeface="Poppins" pitchFamily="2" charset="77"/>
                <a:cs typeface="Poppins" panose="00000500000000000000" pitchFamily="2" charset="0"/>
              </a:rPr>
              <a:t>della</a:t>
            </a:r>
            <a:r>
              <a:rPr lang="en-US" sz="3600" dirty="0">
                <a:solidFill>
                  <a:srgbClr val="115B5A"/>
                </a:solidFill>
                <a:latin typeface="Poppins" pitchFamily="2" charset="77"/>
                <a:cs typeface="Poppins" panose="00000500000000000000" pitchFamily="2" charset="0"/>
              </a:rPr>
              <a:t> RPP</a:t>
            </a:r>
          </a:p>
        </p:txBody>
      </p:sp>
      <p:sp>
        <p:nvSpPr>
          <p:cNvPr id="9" name="TextBox 20">
            <a:extLst>
              <a:ext uri="{FF2B5EF4-FFF2-40B4-BE49-F238E27FC236}">
                <a16:creationId xmlns:a16="http://schemas.microsoft.com/office/drawing/2014/main" id="{44D3FE87-2CDE-0100-1BAD-D4B52438BCDE}"/>
              </a:ext>
            </a:extLst>
          </p:cNvPr>
          <p:cNvSpPr txBox="1"/>
          <p:nvPr/>
        </p:nvSpPr>
        <p:spPr>
          <a:xfrm>
            <a:off x="703761" y="1027111"/>
            <a:ext cx="10668000" cy="323165"/>
          </a:xfrm>
          <a:prstGeom prst="rect">
            <a:avLst/>
          </a:prstGeom>
          <a:noFill/>
        </p:spPr>
        <p:txBody>
          <a:bodyPr wrap="square" rtlCol="0">
            <a:spAutoFit/>
          </a:bodyPr>
          <a:lstStyle/>
          <a:p>
            <a:pPr algn="ctr"/>
            <a:r>
              <a:rPr lang="it-IT" sz="1500" spc="-60" dirty="0">
                <a:solidFill>
                  <a:srgbClr val="115B5A"/>
                </a:solidFill>
                <a:latin typeface="Poppins" pitchFamily="2" charset="77"/>
                <a:cs typeface="Poppins" panose="00000500000000000000" pitchFamily="2" charset="0"/>
              </a:rPr>
              <a:t>La RPP (richiesta di parere preventivo) deve essere accompagnata da:</a:t>
            </a:r>
          </a:p>
        </p:txBody>
      </p:sp>
      <p:sp>
        <p:nvSpPr>
          <p:cNvPr id="10" name="TextBox 22">
            <a:extLst>
              <a:ext uri="{FF2B5EF4-FFF2-40B4-BE49-F238E27FC236}">
                <a16:creationId xmlns:a16="http://schemas.microsoft.com/office/drawing/2014/main" id="{DF016933-E549-041C-B545-EF4B70DF8808}"/>
              </a:ext>
            </a:extLst>
          </p:cNvPr>
          <p:cNvSpPr txBox="1"/>
          <p:nvPr/>
        </p:nvSpPr>
        <p:spPr>
          <a:xfrm>
            <a:off x="1528820" y="3710830"/>
            <a:ext cx="2150548" cy="1462708"/>
          </a:xfrm>
          <a:prstGeom prst="rect">
            <a:avLst/>
          </a:prstGeom>
          <a:noFill/>
        </p:spPr>
        <p:txBody>
          <a:bodyPr wrap="square" rtlCol="0">
            <a:spAutoFit/>
          </a:bodyPr>
          <a:lstStyle/>
          <a:p>
            <a:pPr algn="ctr">
              <a:lnSpc>
                <a:spcPts val="1800"/>
              </a:lnSpc>
            </a:pPr>
            <a:r>
              <a:rPr lang="it-IT" sz="1200" spc="-10" dirty="0">
                <a:latin typeface="Poppins" pitchFamily="2" charset="77"/>
                <a:cs typeface="Poppins" panose="00000500000000000000" pitchFamily="2" charset="0"/>
              </a:rPr>
              <a:t>pone delle domande specifiche in merito ai punti oggetto dell'analisi e può indicare le normative e le tempistiche</a:t>
            </a:r>
            <a:endParaRPr lang="en-US" sz="1200" spc="-10" dirty="0">
              <a:latin typeface="Poppins" pitchFamily="2" charset="77"/>
              <a:cs typeface="Poppins" panose="00000500000000000000" pitchFamily="2" charset="0"/>
            </a:endParaRPr>
          </a:p>
        </p:txBody>
      </p:sp>
      <p:sp>
        <p:nvSpPr>
          <p:cNvPr id="11" name="TextBox 24">
            <a:extLst>
              <a:ext uri="{FF2B5EF4-FFF2-40B4-BE49-F238E27FC236}">
                <a16:creationId xmlns:a16="http://schemas.microsoft.com/office/drawing/2014/main" id="{88FA7A79-FCFE-5EA2-2F03-EEC065128525}"/>
              </a:ext>
            </a:extLst>
          </p:cNvPr>
          <p:cNvSpPr txBox="1"/>
          <p:nvPr/>
        </p:nvSpPr>
        <p:spPr>
          <a:xfrm>
            <a:off x="6256851" y="3709013"/>
            <a:ext cx="1779021" cy="1001043"/>
          </a:xfrm>
          <a:prstGeom prst="rect">
            <a:avLst/>
          </a:prstGeom>
          <a:noFill/>
        </p:spPr>
        <p:txBody>
          <a:bodyPr wrap="square" rtlCol="0">
            <a:spAutoFit/>
          </a:bodyPr>
          <a:lstStyle/>
          <a:p>
            <a:pPr algn="ctr">
              <a:lnSpc>
                <a:spcPts val="1800"/>
              </a:lnSpc>
            </a:pPr>
            <a:r>
              <a:rPr lang="it-IT" sz="1200" spc="-10" dirty="0">
                <a:latin typeface="Poppins" pitchFamily="2" charset="77"/>
                <a:cs typeface="Poppins" panose="00000500000000000000" pitchFamily="2" charset="0"/>
              </a:rPr>
              <a:t>utili a comprendere i quesiti posti.</a:t>
            </a:r>
          </a:p>
          <a:p>
            <a:pPr algn="ctr">
              <a:lnSpc>
                <a:spcPts val="1800"/>
              </a:lnSpc>
            </a:pPr>
            <a:r>
              <a:rPr lang="it-IT" sz="1200" spc="-10" dirty="0">
                <a:latin typeface="Poppins" pitchFamily="2" charset="77"/>
                <a:cs typeface="Poppins" panose="00000500000000000000" pitchFamily="2" charset="0"/>
              </a:rPr>
              <a:t>per approfondire i quesiti posti.</a:t>
            </a:r>
          </a:p>
        </p:txBody>
      </p:sp>
      <p:sp>
        <p:nvSpPr>
          <p:cNvPr id="12" name="TextBox 25">
            <a:extLst>
              <a:ext uri="{FF2B5EF4-FFF2-40B4-BE49-F238E27FC236}">
                <a16:creationId xmlns:a16="http://schemas.microsoft.com/office/drawing/2014/main" id="{1ED35889-5596-7845-8EF1-35768D0525FF}"/>
              </a:ext>
            </a:extLst>
          </p:cNvPr>
          <p:cNvSpPr txBox="1"/>
          <p:nvPr/>
        </p:nvSpPr>
        <p:spPr>
          <a:xfrm>
            <a:off x="8557495" y="3704365"/>
            <a:ext cx="1779021" cy="770211"/>
          </a:xfrm>
          <a:prstGeom prst="rect">
            <a:avLst/>
          </a:prstGeom>
          <a:noFill/>
        </p:spPr>
        <p:txBody>
          <a:bodyPr wrap="square" rtlCol="0">
            <a:spAutoFit/>
          </a:bodyPr>
          <a:lstStyle/>
          <a:p>
            <a:pPr algn="ctr">
              <a:lnSpc>
                <a:spcPts val="1800"/>
              </a:lnSpc>
            </a:pPr>
            <a:r>
              <a:rPr lang="it-IT" sz="1200" spc="-10" dirty="0">
                <a:latin typeface="Poppins" pitchFamily="2" charset="77"/>
                <a:cs typeface="Poppins" panose="00000500000000000000" pitchFamily="2" charset="0"/>
              </a:rPr>
              <a:t>marca da bollo</a:t>
            </a:r>
          </a:p>
          <a:p>
            <a:pPr algn="ctr">
              <a:lnSpc>
                <a:spcPts val="1800"/>
              </a:lnSpc>
            </a:pPr>
            <a:r>
              <a:rPr lang="it-IT" sz="1200" spc="-10" dirty="0">
                <a:latin typeface="Poppins" pitchFamily="2" charset="77"/>
                <a:cs typeface="Poppins" panose="00000500000000000000" pitchFamily="2" charset="0"/>
              </a:rPr>
              <a:t>diritti di Segreteria diritti di istruttoria</a:t>
            </a:r>
          </a:p>
        </p:txBody>
      </p:sp>
      <p:sp>
        <p:nvSpPr>
          <p:cNvPr id="13" name="TextBox 24">
            <a:extLst>
              <a:ext uri="{FF2B5EF4-FFF2-40B4-BE49-F238E27FC236}">
                <a16:creationId xmlns:a16="http://schemas.microsoft.com/office/drawing/2014/main" id="{F3B8CDC6-42AA-0A44-EE86-31C29D61DBF0}"/>
              </a:ext>
            </a:extLst>
          </p:cNvPr>
          <p:cNvSpPr txBox="1"/>
          <p:nvPr/>
        </p:nvSpPr>
        <p:spPr>
          <a:xfrm>
            <a:off x="3970426" y="3760499"/>
            <a:ext cx="1804132" cy="539378"/>
          </a:xfrm>
          <a:prstGeom prst="rect">
            <a:avLst/>
          </a:prstGeom>
          <a:noFill/>
        </p:spPr>
        <p:txBody>
          <a:bodyPr wrap="square" rtlCol="0">
            <a:spAutoFit/>
          </a:bodyPr>
          <a:lstStyle/>
          <a:p>
            <a:pPr algn="ctr">
              <a:lnSpc>
                <a:spcPts val="1800"/>
              </a:lnSpc>
            </a:pPr>
            <a:r>
              <a:rPr lang="it-IT" sz="1200" spc="-10" dirty="0">
                <a:latin typeface="Poppins" pitchFamily="2" charset="77"/>
                <a:cs typeface="Poppins" panose="00000500000000000000" pitchFamily="2" charset="0"/>
              </a:rPr>
              <a:t>utile a chiarire lo stato attuale.</a:t>
            </a:r>
          </a:p>
        </p:txBody>
      </p:sp>
      <p:sp>
        <p:nvSpPr>
          <p:cNvPr id="14" name="TextBox 21">
            <a:extLst>
              <a:ext uri="{FF2B5EF4-FFF2-40B4-BE49-F238E27FC236}">
                <a16:creationId xmlns:a16="http://schemas.microsoft.com/office/drawing/2014/main" id="{F1AE6AE1-DF69-646E-5A2C-A08BA27E93D5}"/>
              </a:ext>
            </a:extLst>
          </p:cNvPr>
          <p:cNvSpPr txBox="1"/>
          <p:nvPr/>
        </p:nvSpPr>
        <p:spPr>
          <a:xfrm>
            <a:off x="1759915" y="2311735"/>
            <a:ext cx="1624296" cy="830997"/>
          </a:xfrm>
          <a:prstGeom prst="rect">
            <a:avLst/>
          </a:prstGeom>
          <a:noFill/>
        </p:spPr>
        <p:txBody>
          <a:bodyPr wrap="square" rtlCol="0" anchor="ctr">
            <a:spAutoFit/>
          </a:bodyPr>
          <a:lstStyle/>
          <a:p>
            <a:pPr algn="ctr"/>
            <a:r>
              <a:rPr lang="en-US" sz="1600" b="1" spc="-15" dirty="0">
                <a:solidFill>
                  <a:schemeClr val="bg1"/>
                </a:solidFill>
                <a:latin typeface="Poppins" pitchFamily="2" charset="77"/>
                <a:cs typeface="Poppins" panose="00000500000000000000" pitchFamily="2" charset="0"/>
              </a:rPr>
              <a:t>RELAZIONE TECNICO ILLUSTRATIVA </a:t>
            </a:r>
          </a:p>
        </p:txBody>
      </p:sp>
      <p:sp>
        <p:nvSpPr>
          <p:cNvPr id="15" name="TextBox 26">
            <a:extLst>
              <a:ext uri="{FF2B5EF4-FFF2-40B4-BE49-F238E27FC236}">
                <a16:creationId xmlns:a16="http://schemas.microsoft.com/office/drawing/2014/main" id="{FAE44EFD-9598-E7A7-E27D-442E85152863}"/>
              </a:ext>
            </a:extLst>
          </p:cNvPr>
          <p:cNvSpPr txBox="1"/>
          <p:nvPr/>
        </p:nvSpPr>
        <p:spPr>
          <a:xfrm>
            <a:off x="4012841" y="2388458"/>
            <a:ext cx="1714833" cy="584775"/>
          </a:xfrm>
          <a:prstGeom prst="rect">
            <a:avLst/>
          </a:prstGeom>
          <a:noFill/>
        </p:spPr>
        <p:txBody>
          <a:bodyPr wrap="square" rtlCol="0" anchor="ctr">
            <a:spAutoFit/>
          </a:bodyPr>
          <a:lstStyle/>
          <a:p>
            <a:pPr algn="ctr"/>
            <a:r>
              <a:rPr lang="en-US" sz="1400" b="1" spc="-15" dirty="0" err="1">
                <a:solidFill>
                  <a:schemeClr val="bg1"/>
                </a:solidFill>
                <a:latin typeface="Poppins" pitchFamily="2" charset="77"/>
                <a:cs typeface="Poppins" panose="00000500000000000000" pitchFamily="2" charset="0"/>
              </a:rPr>
              <a:t>documentazione</a:t>
            </a:r>
            <a:r>
              <a:rPr lang="en-US" sz="1600" b="1" spc="-15" dirty="0">
                <a:solidFill>
                  <a:schemeClr val="bg1"/>
                </a:solidFill>
                <a:latin typeface="Poppins" pitchFamily="2" charset="77"/>
                <a:cs typeface="Poppins" panose="00000500000000000000" pitchFamily="2" charset="0"/>
              </a:rPr>
              <a:t> FOTOGRAFICA</a:t>
            </a:r>
          </a:p>
        </p:txBody>
      </p:sp>
      <p:sp>
        <p:nvSpPr>
          <p:cNvPr id="16" name="TextBox 27">
            <a:extLst>
              <a:ext uri="{FF2B5EF4-FFF2-40B4-BE49-F238E27FC236}">
                <a16:creationId xmlns:a16="http://schemas.microsoft.com/office/drawing/2014/main" id="{A40F68D1-A1B3-9996-0E84-B2E5DF21107A}"/>
              </a:ext>
            </a:extLst>
          </p:cNvPr>
          <p:cNvSpPr txBox="1"/>
          <p:nvPr/>
        </p:nvSpPr>
        <p:spPr>
          <a:xfrm>
            <a:off x="6371689" y="2421398"/>
            <a:ext cx="1601525" cy="584775"/>
          </a:xfrm>
          <a:prstGeom prst="rect">
            <a:avLst/>
          </a:prstGeom>
          <a:noFill/>
        </p:spPr>
        <p:txBody>
          <a:bodyPr wrap="square" rtlCol="0" anchor="ctr">
            <a:spAutoFit/>
          </a:bodyPr>
          <a:lstStyle/>
          <a:p>
            <a:pPr algn="ctr"/>
            <a:r>
              <a:rPr lang="en-US" sz="1600" b="1" spc="-15" dirty="0">
                <a:solidFill>
                  <a:schemeClr val="bg1"/>
                </a:solidFill>
                <a:latin typeface="Poppins" pitchFamily="2" charset="77"/>
                <a:cs typeface="Poppins" panose="00000500000000000000" pitchFamily="2" charset="0"/>
              </a:rPr>
              <a:t>ELABORATI PROGETTUALI </a:t>
            </a:r>
          </a:p>
        </p:txBody>
      </p:sp>
      <p:sp>
        <p:nvSpPr>
          <p:cNvPr id="17" name="TextBox 28">
            <a:extLst>
              <a:ext uri="{FF2B5EF4-FFF2-40B4-BE49-F238E27FC236}">
                <a16:creationId xmlns:a16="http://schemas.microsoft.com/office/drawing/2014/main" id="{3A314AD9-C485-6369-13EA-665FEE2CC765}"/>
              </a:ext>
            </a:extLst>
          </p:cNvPr>
          <p:cNvSpPr txBox="1"/>
          <p:nvPr/>
        </p:nvSpPr>
        <p:spPr>
          <a:xfrm>
            <a:off x="8741107" y="2536813"/>
            <a:ext cx="1469572"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anose="00000500000000000000" pitchFamily="2" charset="0"/>
              </a:rPr>
              <a:t>PAGAMENTI</a:t>
            </a:r>
          </a:p>
        </p:txBody>
      </p:sp>
      <p:sp>
        <p:nvSpPr>
          <p:cNvPr id="18" name="Straight Connector 3">
            <a:extLst>
              <a:ext uri="{FF2B5EF4-FFF2-40B4-BE49-F238E27FC236}">
                <a16:creationId xmlns:a16="http://schemas.microsoft.com/office/drawing/2014/main" id="{77D8D92A-23A2-7277-C174-0ECC8987FE70}"/>
              </a:ext>
            </a:extLst>
          </p:cNvPr>
          <p:cNvSpPr/>
          <p:nvPr/>
        </p:nvSpPr>
        <p:spPr>
          <a:xfrm>
            <a:off x="3491419" y="2683630"/>
            <a:ext cx="479007" cy="0"/>
          </a:xfrm>
          <a:prstGeom prst="line">
            <a:avLst/>
          </a:prstGeom>
          <a:noFill/>
          <a:ln w="50800" cap="flat">
            <a:solidFill>
              <a:schemeClr val="accent6"/>
            </a:solidFill>
            <a:prstDash val="solid"/>
            <a:round/>
          </a:ln>
        </p:spPr>
        <p:txBody>
          <a:bodyPr vert="horz" wrap="none" lIns="3600" tIns="3600" rIns="3600" bIns="3600" anchor="ctr" anchorCtr="1" compatLnSpc="0"/>
          <a:lstStyle/>
          <a:p>
            <a:pPr hangingPunct="0"/>
            <a:endParaRPr lang="en-none" sz="1200" dirty="0">
              <a:latin typeface="Arial" pitchFamily="18"/>
              <a:ea typeface="Arial Unicode MS" pitchFamily="2"/>
              <a:cs typeface="Arial Unicode MS" pitchFamily="2"/>
            </a:endParaRPr>
          </a:p>
        </p:txBody>
      </p:sp>
      <p:sp>
        <p:nvSpPr>
          <p:cNvPr id="19" name="Straight Connector 406">
            <a:extLst>
              <a:ext uri="{FF2B5EF4-FFF2-40B4-BE49-F238E27FC236}">
                <a16:creationId xmlns:a16="http://schemas.microsoft.com/office/drawing/2014/main" id="{76654A11-6260-264F-CA11-33A5B9E0D230}"/>
              </a:ext>
            </a:extLst>
          </p:cNvPr>
          <p:cNvSpPr/>
          <p:nvPr/>
        </p:nvSpPr>
        <p:spPr>
          <a:xfrm>
            <a:off x="5789905" y="2683630"/>
            <a:ext cx="479630" cy="0"/>
          </a:xfrm>
          <a:prstGeom prst="line">
            <a:avLst/>
          </a:prstGeom>
          <a:noFill/>
          <a:ln w="50800" cap="flat">
            <a:solidFill>
              <a:schemeClr val="accent6"/>
            </a:solidFill>
            <a:prstDash val="solid"/>
            <a:round/>
          </a:ln>
        </p:spPr>
        <p:txBody>
          <a:bodyPr vert="horz" wrap="none" lIns="3600" tIns="3600" rIns="3600" bIns="3600" anchor="ctr" anchorCtr="1" compatLnSpc="0"/>
          <a:lstStyle/>
          <a:p>
            <a:pPr hangingPunct="0"/>
            <a:endParaRPr lang="en-none" sz="900">
              <a:latin typeface="Arial" pitchFamily="18"/>
              <a:ea typeface="Arial Unicode MS" pitchFamily="2"/>
              <a:cs typeface="Arial Unicode MS" pitchFamily="2"/>
            </a:endParaRPr>
          </a:p>
        </p:txBody>
      </p:sp>
      <p:sp>
        <p:nvSpPr>
          <p:cNvPr id="20" name="Straight Connector 409">
            <a:extLst>
              <a:ext uri="{FF2B5EF4-FFF2-40B4-BE49-F238E27FC236}">
                <a16:creationId xmlns:a16="http://schemas.microsoft.com/office/drawing/2014/main" id="{51B673F6-A08F-3C22-0469-9F063D3BB408}"/>
              </a:ext>
            </a:extLst>
          </p:cNvPr>
          <p:cNvSpPr/>
          <p:nvPr/>
        </p:nvSpPr>
        <p:spPr>
          <a:xfrm>
            <a:off x="8088390" y="2683630"/>
            <a:ext cx="479630" cy="0"/>
          </a:xfrm>
          <a:prstGeom prst="line">
            <a:avLst/>
          </a:prstGeom>
          <a:noFill/>
          <a:ln w="50800" cap="flat">
            <a:solidFill>
              <a:schemeClr val="accent6"/>
            </a:solidFill>
            <a:prstDash val="solid"/>
            <a:round/>
          </a:ln>
        </p:spPr>
        <p:txBody>
          <a:bodyPr vert="horz" wrap="none" lIns="3600" tIns="3600" rIns="3600" bIns="3600" anchor="ctr" anchorCtr="1" compatLnSpc="0"/>
          <a:lstStyle/>
          <a:p>
            <a:pPr hangingPunct="0"/>
            <a:endParaRPr lang="en-none" sz="900">
              <a:latin typeface="Arial" pitchFamily="18"/>
              <a:ea typeface="Arial Unicode MS" pitchFamily="2"/>
              <a:cs typeface="Arial Unicode MS" pitchFamily="2"/>
            </a:endParaRPr>
          </a:p>
        </p:txBody>
      </p:sp>
      <p:sp>
        <p:nvSpPr>
          <p:cNvPr id="21" name="Rounded Rectangle 253">
            <a:extLst>
              <a:ext uri="{FF2B5EF4-FFF2-40B4-BE49-F238E27FC236}">
                <a16:creationId xmlns:a16="http://schemas.microsoft.com/office/drawing/2014/main" id="{E69CAF64-D4B4-848E-98EE-BA6D4512A7CC}"/>
              </a:ext>
            </a:extLst>
          </p:cNvPr>
          <p:cNvSpPr/>
          <p:nvPr/>
        </p:nvSpPr>
        <p:spPr>
          <a:xfrm>
            <a:off x="205779" y="5572520"/>
            <a:ext cx="11808745" cy="1240487"/>
          </a:xfrm>
          <a:prstGeom prst="roundRect">
            <a:avLst/>
          </a:prstGeom>
          <a:solidFill>
            <a:srgbClr val="115B5A">
              <a:alpha val="32941"/>
            </a:srgbClr>
          </a:solidFill>
          <a:ln cap="flat">
            <a:solidFill>
              <a:srgbClr val="115B5A"/>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22" name="TextBox 30">
            <a:extLst>
              <a:ext uri="{FF2B5EF4-FFF2-40B4-BE49-F238E27FC236}">
                <a16:creationId xmlns:a16="http://schemas.microsoft.com/office/drawing/2014/main" id="{B409556F-C775-FC67-DB32-555B2A9B43D6}"/>
              </a:ext>
            </a:extLst>
          </p:cNvPr>
          <p:cNvSpPr txBox="1"/>
          <p:nvPr/>
        </p:nvSpPr>
        <p:spPr>
          <a:xfrm>
            <a:off x="305941" y="5841246"/>
            <a:ext cx="11608420" cy="1001043"/>
          </a:xfrm>
          <a:prstGeom prst="rect">
            <a:avLst/>
          </a:prstGeom>
          <a:noFill/>
        </p:spPr>
        <p:txBody>
          <a:bodyPr wrap="square" rtlCol="0">
            <a:spAutoFit/>
          </a:bodyPr>
          <a:lstStyle/>
          <a:p>
            <a:pPr marL="171450" indent="-171450">
              <a:lnSpc>
                <a:spcPts val="1800"/>
              </a:lnSpc>
              <a:buFont typeface="Arial" panose="020B0604020202020204" pitchFamily="34" charset="0"/>
              <a:buChar char="•"/>
            </a:pPr>
            <a:r>
              <a:rPr lang="it-IT" sz="1200" spc="-10" dirty="0">
                <a:solidFill>
                  <a:schemeClr val="bg1"/>
                </a:solidFill>
                <a:latin typeface="Poppins" pitchFamily="2" charset="77"/>
                <a:cs typeface="Poppins" panose="00000500000000000000" pitchFamily="2" charset="0"/>
              </a:rPr>
              <a:t>TU per l’edilizia DPR 380/01 							     </a:t>
            </a:r>
            <a:r>
              <a:rPr lang="it-IT" sz="1200" b="1" spc="-10" dirty="0">
                <a:solidFill>
                  <a:schemeClr val="bg1"/>
                </a:solidFill>
                <a:latin typeface="Poppins" pitchFamily="2" charset="77"/>
                <a:cs typeface="Poppins" panose="00000500000000000000" pitchFamily="2" charset="0"/>
              </a:rPr>
              <a:t>Norme tecniche di attuazione P.R.G.</a:t>
            </a:r>
          </a:p>
          <a:p>
            <a:pPr marL="171450" indent="-171450">
              <a:lnSpc>
                <a:spcPts val="1800"/>
              </a:lnSpc>
              <a:buFont typeface="Arial" panose="020B0604020202020204" pitchFamily="34" charset="0"/>
              <a:buChar char="•"/>
            </a:pPr>
            <a:r>
              <a:rPr lang="it-IT" sz="1200" spc="-10" dirty="0">
                <a:solidFill>
                  <a:schemeClr val="bg1"/>
                </a:solidFill>
                <a:latin typeface="Poppins" pitchFamily="2" charset="77"/>
                <a:cs typeface="Poppins" panose="00000500000000000000" pitchFamily="2" charset="0"/>
              </a:rPr>
              <a:t>L.R. del 06 aprile 1998 , n. 11							            </a:t>
            </a:r>
            <a:r>
              <a:rPr lang="it-IT" sz="1200" b="1" spc="-10" dirty="0">
                <a:solidFill>
                  <a:schemeClr val="bg1"/>
                </a:solidFill>
                <a:latin typeface="Poppins" pitchFamily="2" charset="77"/>
                <a:cs typeface="Poppins" panose="00000500000000000000" pitchFamily="2" charset="0"/>
              </a:rPr>
              <a:t>Regolamento edilizio comunale</a:t>
            </a:r>
          </a:p>
          <a:p>
            <a:pPr marL="171450" indent="-171450">
              <a:lnSpc>
                <a:spcPts val="1800"/>
              </a:lnSpc>
              <a:buFont typeface="Arial" panose="020B0604020202020204" pitchFamily="34" charset="0"/>
              <a:buChar char="•"/>
            </a:pPr>
            <a:r>
              <a:rPr lang="it-IT" sz="1200" spc="-10" dirty="0">
                <a:solidFill>
                  <a:schemeClr val="bg1"/>
                </a:solidFill>
                <a:latin typeface="Poppins" pitchFamily="2" charset="77"/>
                <a:cs typeface="Poppins" panose="00000500000000000000" pitchFamily="2" charset="0"/>
              </a:rPr>
              <a:t>Regolamento Edilizio Tipo Regionale ai sensi dell'art. 54, comma 1, della L.R. 6 aprile 1998, n. 11</a:t>
            </a:r>
          </a:p>
          <a:p>
            <a:pPr marL="171450" indent="-171450">
              <a:lnSpc>
                <a:spcPts val="1800"/>
              </a:lnSpc>
              <a:buFont typeface="Arial" panose="020B0604020202020204" pitchFamily="34" charset="0"/>
              <a:buChar char="•"/>
            </a:pPr>
            <a:r>
              <a:rPr lang="it-IT" sz="1200" spc="-10" dirty="0">
                <a:solidFill>
                  <a:schemeClr val="bg1"/>
                </a:solidFill>
                <a:latin typeface="Poppins" pitchFamily="2" charset="77"/>
                <a:cs typeface="Poppins" panose="00000500000000000000" pitchFamily="2" charset="0"/>
              </a:rPr>
              <a:t>Nuovo REGOLAMENTO EDILIZIO TIPO regionale, D.G.R. n°629 del 12 aprile 2013</a:t>
            </a:r>
          </a:p>
        </p:txBody>
      </p:sp>
      <p:sp>
        <p:nvSpPr>
          <p:cNvPr id="23" name="CasellaDiTesto 22">
            <a:extLst>
              <a:ext uri="{FF2B5EF4-FFF2-40B4-BE49-F238E27FC236}">
                <a16:creationId xmlns:a16="http://schemas.microsoft.com/office/drawing/2014/main" id="{EF020EAB-6AF5-EC06-F2AA-0BFAFB4DE4F0}"/>
              </a:ext>
            </a:extLst>
          </p:cNvPr>
          <p:cNvSpPr txBox="1"/>
          <p:nvPr/>
        </p:nvSpPr>
        <p:spPr>
          <a:xfrm>
            <a:off x="8001302" y="5068033"/>
            <a:ext cx="3630023" cy="400110"/>
          </a:xfrm>
          <a:prstGeom prst="rect">
            <a:avLst/>
          </a:prstGeom>
          <a:noFill/>
        </p:spPr>
        <p:txBody>
          <a:bodyPr wrap="square">
            <a:spAutoFit/>
          </a:bodyPr>
          <a:lstStyle/>
          <a:p>
            <a:r>
              <a:rPr lang="it-IT" sz="2000" b="1" dirty="0">
                <a:solidFill>
                  <a:srgbClr val="115B5A"/>
                </a:solidFill>
                <a:latin typeface="Poppins" panose="00000500000000000000" pitchFamily="2" charset="0"/>
                <a:cs typeface="Poppins" panose="00000500000000000000" pitchFamily="2" charset="0"/>
              </a:rPr>
              <a:t>CONFERENZA PRELIMINARE</a:t>
            </a:r>
            <a:endParaRPr lang="it-IT" sz="2000" b="1" dirty="0">
              <a:solidFill>
                <a:srgbClr val="115B5A"/>
              </a:solidFill>
            </a:endParaRPr>
          </a:p>
        </p:txBody>
      </p:sp>
      <p:sp>
        <p:nvSpPr>
          <p:cNvPr id="24" name="TextBox 29">
            <a:extLst>
              <a:ext uri="{FF2B5EF4-FFF2-40B4-BE49-F238E27FC236}">
                <a16:creationId xmlns:a16="http://schemas.microsoft.com/office/drawing/2014/main" id="{06F32F5A-B20D-8427-86F1-A118850E603D}"/>
              </a:ext>
            </a:extLst>
          </p:cNvPr>
          <p:cNvSpPr txBox="1"/>
          <p:nvPr/>
        </p:nvSpPr>
        <p:spPr>
          <a:xfrm>
            <a:off x="485257" y="5577371"/>
            <a:ext cx="3178574" cy="379271"/>
          </a:xfrm>
          <a:prstGeom prst="rect">
            <a:avLst/>
          </a:prstGeom>
          <a:noFill/>
        </p:spPr>
        <p:txBody>
          <a:bodyPr wrap="square" rtlCol="0" anchor="ctr">
            <a:spAutoFit/>
          </a:bodyPr>
          <a:lstStyle/>
          <a:p>
            <a:pPr algn="just">
              <a:lnSpc>
                <a:spcPct val="107000"/>
              </a:lnSpc>
              <a:spcBef>
                <a:spcPts val="1200"/>
              </a:spcBef>
              <a:spcAft>
                <a:spcPts val="800"/>
              </a:spcAft>
            </a:pPr>
            <a:r>
              <a:rPr lang="it-IT" b="1" kern="100" dirty="0">
                <a:solidFill>
                  <a:schemeClr val="bg1">
                    <a:lumMod val="95000"/>
                  </a:schemeClr>
                </a:solidFill>
                <a:effectLst/>
                <a:latin typeface="Poppins" panose="00000500000000000000" pitchFamily="2" charset="0"/>
                <a:ea typeface="Calibri" panose="020F0502020204030204" pitchFamily="34" charset="0"/>
                <a:cs typeface="Poppins" panose="00000500000000000000" pitchFamily="2" charset="0"/>
              </a:rPr>
              <a:t>RIFERIMENTI NORMATIVI :</a:t>
            </a:r>
            <a:endParaRPr lang="it-IT" kern="100" dirty="0">
              <a:solidFill>
                <a:schemeClr val="bg1">
                  <a:lumMod val="95000"/>
                </a:schemeClr>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Rectángulo 14">
            <a:extLst>
              <a:ext uri="{FF2B5EF4-FFF2-40B4-BE49-F238E27FC236}">
                <a16:creationId xmlns:a16="http://schemas.microsoft.com/office/drawing/2014/main" id="{83C689E3-37DE-04B5-34FF-A01DF46D0005}"/>
              </a:ext>
            </a:extLst>
          </p:cNvPr>
          <p:cNvSpPr/>
          <p:nvPr/>
        </p:nvSpPr>
        <p:spPr>
          <a:xfrm rot="16200000">
            <a:off x="7541347" y="-279442"/>
            <a:ext cx="228141" cy="2508729"/>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Ubuntu Light" panose="020B0304030602030204" pitchFamily="34" charset="0"/>
            </a:endParaRPr>
          </a:p>
        </p:txBody>
      </p:sp>
    </p:spTree>
    <p:extLst>
      <p:ext uri="{BB962C8B-B14F-4D97-AF65-F5344CB8AC3E}">
        <p14:creationId xmlns:p14="http://schemas.microsoft.com/office/powerpoint/2010/main" val="20114530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188AAB4D-7B0D-E514-E5DB-B47499E69709}"/>
              </a:ext>
            </a:extLst>
          </p:cNvPr>
          <p:cNvSpPr txBox="1"/>
          <p:nvPr/>
        </p:nvSpPr>
        <p:spPr>
          <a:xfrm>
            <a:off x="743210" y="499489"/>
            <a:ext cx="3314180"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2AA16"/>
                </a:solidFill>
                <a:effectLst/>
                <a:uLnTx/>
                <a:uFillTx/>
                <a:latin typeface="Ubuntu" panose="020B0504030602030204" pitchFamily="34" charset="0"/>
                <a:ea typeface="Arimo" panose="020B0604020202020204" pitchFamily="34" charset="0"/>
                <a:cs typeface="Poppins" panose="00000500000000000000" pitchFamily="2" charset="0"/>
              </a:rPr>
              <a:t>Casi</a:t>
            </a:r>
            <a:r>
              <a:rPr kumimoji="0" lang="en-US" sz="4000" b="1" i="0" u="none" strike="noStrike" kern="1200" cap="none" spc="0" normalizeH="0" baseline="0" noProof="0" dirty="0">
                <a:ln>
                  <a:noFill/>
                </a:ln>
                <a:solidFill>
                  <a:srgbClr val="02AA16"/>
                </a:solidFill>
                <a:effectLst/>
                <a:uLnTx/>
                <a:uFillTx/>
                <a:latin typeface="Ubuntu" panose="020B0504030602030204" pitchFamily="34" charset="0"/>
                <a:ea typeface="Arimo" panose="020B0604020202020204"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2AA16"/>
                </a:solidFill>
                <a:effectLst/>
                <a:uLnTx/>
                <a:uFillTx/>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9101E091-11F9-4659-595B-E7431A182AE0}"/>
              </a:ext>
            </a:extLst>
          </p:cNvPr>
          <p:cNvSpPr/>
          <p:nvPr/>
        </p:nvSpPr>
        <p:spPr>
          <a:xfrm>
            <a:off x="3962400" y="63771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a:ln>
                <a:noFill/>
              </a:ln>
              <a:solidFill>
                <a:prstClr val="white"/>
              </a:solidFill>
              <a:effectLst/>
              <a:uLnTx/>
              <a:uFillTx/>
              <a:latin typeface="Ubuntu Light" panose="020B0304030602030204" pitchFamily="34" charset="0"/>
              <a:ea typeface="+mn-ea"/>
              <a:cs typeface="+mn-cs"/>
            </a:endParaRPr>
          </a:p>
        </p:txBody>
      </p:sp>
      <p:sp>
        <p:nvSpPr>
          <p:cNvPr id="7" name="TextBox 17">
            <a:extLst>
              <a:ext uri="{FF2B5EF4-FFF2-40B4-BE49-F238E27FC236}">
                <a16:creationId xmlns:a16="http://schemas.microsoft.com/office/drawing/2014/main" id="{556EDC90-260E-77CB-7910-6ED43E661FB6}"/>
              </a:ext>
            </a:extLst>
          </p:cNvPr>
          <p:cNvSpPr txBox="1"/>
          <p:nvPr/>
        </p:nvSpPr>
        <p:spPr>
          <a:xfrm>
            <a:off x="4532429" y="739099"/>
            <a:ext cx="3314180" cy="373949"/>
          </a:xfrm>
          <a:prstGeom prst="rect">
            <a:avLst/>
          </a:prstGeom>
          <a:noFill/>
        </p:spPr>
        <p:txBody>
          <a:bodyPr wrap="square" rtlCol="0" anchor="t">
            <a:spAutoFit/>
          </a:bodyPr>
          <a:lstStyle/>
          <a:p>
            <a:pPr marL="0" marR="0" lvl="0" indent="0" algn="l" defTabSz="914400" rtl="0" eaLnBrk="1" fontAlgn="auto" latinLnBrk="0" hangingPunct="1">
              <a:lnSpc>
                <a:spcPct val="130000"/>
              </a:lnSpc>
              <a:spcBef>
                <a:spcPts val="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Ubuntu Light" panose="020B0304030602030204" pitchFamily="34" charset="0"/>
                <a:ea typeface="+mn-ea"/>
                <a:cs typeface="+mn-cs"/>
              </a:rPr>
              <a:t>DATI II° SEMESTRE 2022 </a:t>
            </a:r>
          </a:p>
        </p:txBody>
      </p:sp>
      <p:pic>
        <p:nvPicPr>
          <p:cNvPr id="4" name="Segnaposto contenuto 3">
            <a:extLst>
              <a:ext uri="{FF2B5EF4-FFF2-40B4-BE49-F238E27FC236}">
                <a16:creationId xmlns:a16="http://schemas.microsoft.com/office/drawing/2014/main" id="{73A5375F-E167-5E74-BC22-1CA1F4B6AD36}"/>
              </a:ext>
            </a:extLst>
          </p:cNvPr>
          <p:cNvPicPr>
            <a:picLocks noGrp="1" noChangeAspect="1"/>
          </p:cNvPicPr>
          <p:nvPr>
            <p:ph idx="1"/>
          </p:nvPr>
        </p:nvPicPr>
        <p:blipFill>
          <a:blip r:embed="rId2"/>
          <a:stretch>
            <a:fillRect/>
          </a:stretch>
        </p:blipFill>
        <p:spPr>
          <a:xfrm>
            <a:off x="838200" y="2412814"/>
            <a:ext cx="10515600" cy="4131128"/>
          </a:xfrm>
          <a:prstGeom prst="rect">
            <a:avLst/>
          </a:prstGeom>
        </p:spPr>
      </p:pic>
    </p:spTree>
    <p:extLst>
      <p:ext uri="{BB962C8B-B14F-4D97-AF65-F5344CB8AC3E}">
        <p14:creationId xmlns:p14="http://schemas.microsoft.com/office/powerpoint/2010/main" val="55211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49D8D8DE-C551-4A6D-0167-AFCC7E7A09EE}"/>
              </a:ext>
            </a:extLst>
          </p:cNvPr>
          <p:cNvSpPr txBox="1"/>
          <p:nvPr/>
        </p:nvSpPr>
        <p:spPr>
          <a:xfrm>
            <a:off x="743210" y="3775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D82A7D0E-8A5F-C45A-1B04-B0B8CBB31F83}"/>
              </a:ext>
            </a:extLst>
          </p:cNvPr>
          <p:cNvSpPr/>
          <p:nvPr/>
        </p:nvSpPr>
        <p:spPr>
          <a:xfrm>
            <a:off x="3962400" y="5157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72D7ABA9-DEBE-4307-D273-FD293A66D8AE}"/>
              </a:ext>
            </a:extLst>
          </p:cNvPr>
          <p:cNvSpPr txBox="1"/>
          <p:nvPr/>
        </p:nvSpPr>
        <p:spPr>
          <a:xfrm>
            <a:off x="4532429" y="6171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graphicFrame>
        <p:nvGraphicFramePr>
          <p:cNvPr id="4" name="Segnaposto contenuto 3">
            <a:extLst>
              <a:ext uri="{FF2B5EF4-FFF2-40B4-BE49-F238E27FC236}">
                <a16:creationId xmlns:a16="http://schemas.microsoft.com/office/drawing/2014/main" id="{FB2384A9-D198-BC8B-E570-70378016A349}"/>
              </a:ext>
            </a:extLst>
          </p:cNvPr>
          <p:cNvGraphicFramePr>
            <a:graphicFrameLocks noGrp="1"/>
          </p:cNvGraphicFramePr>
          <p:nvPr>
            <p:ph idx="1"/>
          </p:nvPr>
        </p:nvGraphicFramePr>
        <p:xfrm>
          <a:off x="838201" y="2229963"/>
          <a:ext cx="10515598" cy="3785952"/>
        </p:xfrm>
        <a:graphic>
          <a:graphicData uri="http://schemas.openxmlformats.org/drawingml/2006/table">
            <a:tbl>
              <a:tblPr/>
              <a:tblGrid>
                <a:gridCol w="1470164">
                  <a:extLst>
                    <a:ext uri="{9D8B030D-6E8A-4147-A177-3AD203B41FA5}">
                      <a16:colId xmlns:a16="http://schemas.microsoft.com/office/drawing/2014/main" val="3064776355"/>
                    </a:ext>
                  </a:extLst>
                </a:gridCol>
                <a:gridCol w="538686">
                  <a:extLst>
                    <a:ext uri="{9D8B030D-6E8A-4147-A177-3AD203B41FA5}">
                      <a16:colId xmlns:a16="http://schemas.microsoft.com/office/drawing/2014/main" val="2341016399"/>
                    </a:ext>
                  </a:extLst>
                </a:gridCol>
                <a:gridCol w="538686">
                  <a:extLst>
                    <a:ext uri="{9D8B030D-6E8A-4147-A177-3AD203B41FA5}">
                      <a16:colId xmlns:a16="http://schemas.microsoft.com/office/drawing/2014/main" val="284171527"/>
                    </a:ext>
                  </a:extLst>
                </a:gridCol>
                <a:gridCol w="538686">
                  <a:extLst>
                    <a:ext uri="{9D8B030D-6E8A-4147-A177-3AD203B41FA5}">
                      <a16:colId xmlns:a16="http://schemas.microsoft.com/office/drawing/2014/main" val="2911122929"/>
                    </a:ext>
                  </a:extLst>
                </a:gridCol>
                <a:gridCol w="538686">
                  <a:extLst>
                    <a:ext uri="{9D8B030D-6E8A-4147-A177-3AD203B41FA5}">
                      <a16:colId xmlns:a16="http://schemas.microsoft.com/office/drawing/2014/main" val="1853348978"/>
                    </a:ext>
                  </a:extLst>
                </a:gridCol>
                <a:gridCol w="538686">
                  <a:extLst>
                    <a:ext uri="{9D8B030D-6E8A-4147-A177-3AD203B41FA5}">
                      <a16:colId xmlns:a16="http://schemas.microsoft.com/office/drawing/2014/main" val="2893745988"/>
                    </a:ext>
                  </a:extLst>
                </a:gridCol>
                <a:gridCol w="650912">
                  <a:extLst>
                    <a:ext uri="{9D8B030D-6E8A-4147-A177-3AD203B41FA5}">
                      <a16:colId xmlns:a16="http://schemas.microsoft.com/office/drawing/2014/main" val="484108498"/>
                    </a:ext>
                  </a:extLst>
                </a:gridCol>
                <a:gridCol w="650912">
                  <a:extLst>
                    <a:ext uri="{9D8B030D-6E8A-4147-A177-3AD203B41FA5}">
                      <a16:colId xmlns:a16="http://schemas.microsoft.com/office/drawing/2014/main" val="997164216"/>
                    </a:ext>
                  </a:extLst>
                </a:gridCol>
                <a:gridCol w="650912">
                  <a:extLst>
                    <a:ext uri="{9D8B030D-6E8A-4147-A177-3AD203B41FA5}">
                      <a16:colId xmlns:a16="http://schemas.microsoft.com/office/drawing/2014/main" val="591920614"/>
                    </a:ext>
                  </a:extLst>
                </a:gridCol>
                <a:gridCol w="650912">
                  <a:extLst>
                    <a:ext uri="{9D8B030D-6E8A-4147-A177-3AD203B41FA5}">
                      <a16:colId xmlns:a16="http://schemas.microsoft.com/office/drawing/2014/main" val="4255910070"/>
                    </a:ext>
                  </a:extLst>
                </a:gridCol>
                <a:gridCol w="684580">
                  <a:extLst>
                    <a:ext uri="{9D8B030D-6E8A-4147-A177-3AD203B41FA5}">
                      <a16:colId xmlns:a16="http://schemas.microsoft.com/office/drawing/2014/main" val="1693021425"/>
                    </a:ext>
                  </a:extLst>
                </a:gridCol>
                <a:gridCol w="684580">
                  <a:extLst>
                    <a:ext uri="{9D8B030D-6E8A-4147-A177-3AD203B41FA5}">
                      <a16:colId xmlns:a16="http://schemas.microsoft.com/office/drawing/2014/main" val="1772880195"/>
                    </a:ext>
                  </a:extLst>
                </a:gridCol>
                <a:gridCol w="594799">
                  <a:extLst>
                    <a:ext uri="{9D8B030D-6E8A-4147-A177-3AD203B41FA5}">
                      <a16:colId xmlns:a16="http://schemas.microsoft.com/office/drawing/2014/main" val="2981980383"/>
                    </a:ext>
                  </a:extLst>
                </a:gridCol>
                <a:gridCol w="594799">
                  <a:extLst>
                    <a:ext uri="{9D8B030D-6E8A-4147-A177-3AD203B41FA5}">
                      <a16:colId xmlns:a16="http://schemas.microsoft.com/office/drawing/2014/main" val="241657244"/>
                    </a:ext>
                  </a:extLst>
                </a:gridCol>
                <a:gridCol w="594799">
                  <a:extLst>
                    <a:ext uri="{9D8B030D-6E8A-4147-A177-3AD203B41FA5}">
                      <a16:colId xmlns:a16="http://schemas.microsoft.com/office/drawing/2014/main" val="2585577130"/>
                    </a:ext>
                  </a:extLst>
                </a:gridCol>
                <a:gridCol w="594799">
                  <a:extLst>
                    <a:ext uri="{9D8B030D-6E8A-4147-A177-3AD203B41FA5}">
                      <a16:colId xmlns:a16="http://schemas.microsoft.com/office/drawing/2014/main" val="446564417"/>
                    </a:ext>
                  </a:extLst>
                </a:gridCol>
              </a:tblGrid>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2073837328"/>
                  </a:ext>
                </a:extLst>
              </a:tr>
              <a:tr h="175073">
                <a:tc>
                  <a:txBody>
                    <a:bodyPr/>
                    <a:lstStyle/>
                    <a:p>
                      <a:pPr algn="l" fontAlgn="b"/>
                      <a:r>
                        <a:rPr lang="it-IT" sz="1100" b="1" i="0" u="none" strike="noStrike">
                          <a:solidFill>
                            <a:srgbClr val="000000"/>
                          </a:solidFill>
                          <a:effectLst/>
                          <a:latin typeface="Calibri" panose="020F0502020204030204" pitchFamily="34" charset="0"/>
                        </a:rPr>
                        <a:t>Grand-Combin (*)</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714545"/>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53135923"/>
                  </a:ext>
                </a:extLst>
              </a:tr>
              <a:tr h="213791">
                <a:tc>
                  <a:txBody>
                    <a:bodyPr/>
                    <a:lstStyle/>
                    <a:p>
                      <a:pPr algn="l" fontAlgn="b"/>
                      <a:r>
                        <a:rPr lang="it-IT" sz="900" b="0" i="0" u="none" strike="noStrike">
                          <a:solidFill>
                            <a:srgbClr val="000000"/>
                          </a:solidFill>
                          <a:effectLst/>
                          <a:latin typeface="Calibri" panose="020F0502020204030204" pitchFamily="34" charset="0"/>
                        </a:rPr>
                        <a:t>Bionaz</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391628"/>
                  </a:ext>
                </a:extLst>
              </a:tr>
              <a:tr h="213791">
                <a:tc>
                  <a:txBody>
                    <a:bodyPr/>
                    <a:lstStyle/>
                    <a:p>
                      <a:pPr algn="l" fontAlgn="b"/>
                      <a:r>
                        <a:rPr lang="it-IT" sz="900" b="0" i="0" u="none" strike="noStrike">
                          <a:solidFill>
                            <a:srgbClr val="000000"/>
                          </a:solidFill>
                          <a:effectLst/>
                          <a:latin typeface="Calibri" panose="020F0502020204030204" pitchFamily="34" charset="0"/>
                        </a:rPr>
                        <a:t>Doues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757191"/>
                  </a:ext>
                </a:extLst>
              </a:tr>
              <a:tr h="213791">
                <a:tc>
                  <a:txBody>
                    <a:bodyPr/>
                    <a:lstStyle/>
                    <a:p>
                      <a:pPr algn="l" fontAlgn="b"/>
                      <a:r>
                        <a:rPr lang="it-IT" sz="900" b="0" i="0" u="none" strike="noStrike">
                          <a:solidFill>
                            <a:srgbClr val="000000"/>
                          </a:solidFill>
                          <a:effectLst/>
                          <a:latin typeface="Calibri" panose="020F0502020204030204" pitchFamily="34" charset="0"/>
                        </a:rPr>
                        <a:t>Etroubles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32419"/>
                  </a:ext>
                </a:extLst>
              </a:tr>
              <a:tr h="213791">
                <a:tc>
                  <a:txBody>
                    <a:bodyPr/>
                    <a:lstStyle/>
                    <a:p>
                      <a:pPr algn="l" fontAlgn="b"/>
                      <a:r>
                        <a:rPr lang="it-IT" sz="900" b="0" i="0" u="none" strike="noStrike">
                          <a:solidFill>
                            <a:srgbClr val="000000"/>
                          </a:solidFill>
                          <a:effectLst/>
                          <a:latin typeface="Calibri" panose="020F0502020204030204" pitchFamily="34" charset="0"/>
                        </a:rPr>
                        <a:t>Gignod</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070283"/>
                  </a:ext>
                </a:extLst>
              </a:tr>
              <a:tr h="213791">
                <a:tc>
                  <a:txBody>
                    <a:bodyPr/>
                    <a:lstStyle/>
                    <a:p>
                      <a:pPr algn="l" fontAlgn="b"/>
                      <a:r>
                        <a:rPr lang="it-IT" sz="900" b="0" i="0" u="none" strike="noStrike">
                          <a:solidFill>
                            <a:srgbClr val="000000"/>
                          </a:solidFill>
                          <a:effectLst/>
                          <a:latin typeface="Calibri" panose="020F0502020204030204" pitchFamily="34" charset="0"/>
                        </a:rPr>
                        <a:t>Ollomont</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1373277"/>
                  </a:ext>
                </a:extLst>
              </a:tr>
              <a:tr h="213791">
                <a:tc>
                  <a:txBody>
                    <a:bodyPr/>
                    <a:lstStyle/>
                    <a:p>
                      <a:pPr algn="l" fontAlgn="b"/>
                      <a:r>
                        <a:rPr lang="it-IT" sz="900" b="0" i="0" u="none" strike="noStrike">
                          <a:solidFill>
                            <a:srgbClr val="000000"/>
                          </a:solidFill>
                          <a:effectLst/>
                          <a:latin typeface="Calibri" panose="020F0502020204030204" pitchFamily="34" charset="0"/>
                        </a:rPr>
                        <a:t>Oyace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706739"/>
                  </a:ext>
                </a:extLst>
              </a:tr>
              <a:tr h="213791">
                <a:tc>
                  <a:txBody>
                    <a:bodyPr/>
                    <a:lstStyle/>
                    <a:p>
                      <a:pPr algn="l" fontAlgn="b"/>
                      <a:r>
                        <a:rPr lang="it-IT" sz="900" b="0" i="0" u="none" strike="noStrike">
                          <a:solidFill>
                            <a:srgbClr val="000000"/>
                          </a:solidFill>
                          <a:effectLst/>
                          <a:latin typeface="Calibri" panose="020F0502020204030204" pitchFamily="34" charset="0"/>
                        </a:rPr>
                        <a:t>Roisan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557569"/>
                  </a:ext>
                </a:extLst>
              </a:tr>
              <a:tr h="213791">
                <a:tc>
                  <a:txBody>
                    <a:bodyPr/>
                    <a:lstStyle/>
                    <a:p>
                      <a:pPr algn="l" fontAlgn="b"/>
                      <a:r>
                        <a:rPr lang="it-IT" sz="900" b="0" i="0" u="none" strike="noStrike">
                          <a:solidFill>
                            <a:srgbClr val="000000"/>
                          </a:solidFill>
                          <a:effectLst/>
                          <a:latin typeface="Calibri" panose="020F0502020204030204" pitchFamily="34" charset="0"/>
                        </a:rPr>
                        <a:t>Saint-Oyen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8742385"/>
                  </a:ext>
                </a:extLst>
              </a:tr>
              <a:tr h="213791">
                <a:tc>
                  <a:txBody>
                    <a:bodyPr/>
                    <a:lstStyle/>
                    <a:p>
                      <a:pPr algn="l" fontAlgn="b"/>
                      <a:r>
                        <a:rPr lang="it-IT" sz="900" b="0" i="0" u="none" strike="noStrike">
                          <a:solidFill>
                            <a:srgbClr val="000000"/>
                          </a:solidFill>
                          <a:effectLst/>
                          <a:latin typeface="Calibri" panose="020F0502020204030204" pitchFamily="34" charset="0"/>
                        </a:rPr>
                        <a:t>Saint-Rhémy-en-Bosses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293839"/>
                  </a:ext>
                </a:extLst>
              </a:tr>
              <a:tr h="213791">
                <a:tc>
                  <a:txBody>
                    <a:bodyPr/>
                    <a:lstStyle/>
                    <a:p>
                      <a:pPr algn="l" fontAlgn="b"/>
                      <a:r>
                        <a:rPr lang="it-IT" sz="900" b="0" i="0" u="none" strike="noStrike">
                          <a:solidFill>
                            <a:srgbClr val="000000"/>
                          </a:solidFill>
                          <a:effectLst/>
                          <a:latin typeface="Calibri" panose="020F0502020204030204" pitchFamily="34" charset="0"/>
                        </a:rPr>
                        <a:t>Valpelline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096416"/>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54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229671300"/>
                  </a:ext>
                </a:extLst>
              </a:tr>
              <a:tr h="168339">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10419644"/>
                  </a:ext>
                </a:extLst>
              </a:tr>
            </a:tbl>
          </a:graphicData>
        </a:graphic>
      </p:graphicFrame>
      <p:graphicFrame>
        <p:nvGraphicFramePr>
          <p:cNvPr id="10" name="Tabella 9">
            <a:extLst>
              <a:ext uri="{FF2B5EF4-FFF2-40B4-BE49-F238E27FC236}">
                <a16:creationId xmlns:a16="http://schemas.microsoft.com/office/drawing/2014/main" id="{F75D4078-6594-4536-F769-C859D19CEA4A}"/>
              </a:ext>
            </a:extLst>
          </p:cNvPr>
          <p:cNvGraphicFramePr>
            <a:graphicFrameLocks noGrp="1"/>
          </p:cNvGraphicFramePr>
          <p:nvPr/>
        </p:nvGraphicFramePr>
        <p:xfrm>
          <a:off x="838201" y="6098882"/>
          <a:ext cx="10515598" cy="664152"/>
        </p:xfrm>
        <a:graphic>
          <a:graphicData uri="http://schemas.openxmlformats.org/drawingml/2006/table">
            <a:tbl>
              <a:tblPr/>
              <a:tblGrid>
                <a:gridCol w="1470164">
                  <a:extLst>
                    <a:ext uri="{9D8B030D-6E8A-4147-A177-3AD203B41FA5}">
                      <a16:colId xmlns:a16="http://schemas.microsoft.com/office/drawing/2014/main" val="1898038786"/>
                    </a:ext>
                  </a:extLst>
                </a:gridCol>
                <a:gridCol w="538686">
                  <a:extLst>
                    <a:ext uri="{9D8B030D-6E8A-4147-A177-3AD203B41FA5}">
                      <a16:colId xmlns:a16="http://schemas.microsoft.com/office/drawing/2014/main" val="1981226661"/>
                    </a:ext>
                  </a:extLst>
                </a:gridCol>
                <a:gridCol w="538686">
                  <a:extLst>
                    <a:ext uri="{9D8B030D-6E8A-4147-A177-3AD203B41FA5}">
                      <a16:colId xmlns:a16="http://schemas.microsoft.com/office/drawing/2014/main" val="1207996990"/>
                    </a:ext>
                  </a:extLst>
                </a:gridCol>
                <a:gridCol w="538686">
                  <a:extLst>
                    <a:ext uri="{9D8B030D-6E8A-4147-A177-3AD203B41FA5}">
                      <a16:colId xmlns:a16="http://schemas.microsoft.com/office/drawing/2014/main" val="3063154080"/>
                    </a:ext>
                  </a:extLst>
                </a:gridCol>
                <a:gridCol w="538686">
                  <a:extLst>
                    <a:ext uri="{9D8B030D-6E8A-4147-A177-3AD203B41FA5}">
                      <a16:colId xmlns:a16="http://schemas.microsoft.com/office/drawing/2014/main" val="2388816041"/>
                    </a:ext>
                  </a:extLst>
                </a:gridCol>
                <a:gridCol w="538686">
                  <a:extLst>
                    <a:ext uri="{9D8B030D-6E8A-4147-A177-3AD203B41FA5}">
                      <a16:colId xmlns:a16="http://schemas.microsoft.com/office/drawing/2014/main" val="796867759"/>
                    </a:ext>
                  </a:extLst>
                </a:gridCol>
                <a:gridCol w="650912">
                  <a:extLst>
                    <a:ext uri="{9D8B030D-6E8A-4147-A177-3AD203B41FA5}">
                      <a16:colId xmlns:a16="http://schemas.microsoft.com/office/drawing/2014/main" val="622816311"/>
                    </a:ext>
                  </a:extLst>
                </a:gridCol>
                <a:gridCol w="650912">
                  <a:extLst>
                    <a:ext uri="{9D8B030D-6E8A-4147-A177-3AD203B41FA5}">
                      <a16:colId xmlns:a16="http://schemas.microsoft.com/office/drawing/2014/main" val="4290030149"/>
                    </a:ext>
                  </a:extLst>
                </a:gridCol>
                <a:gridCol w="650912">
                  <a:extLst>
                    <a:ext uri="{9D8B030D-6E8A-4147-A177-3AD203B41FA5}">
                      <a16:colId xmlns:a16="http://schemas.microsoft.com/office/drawing/2014/main" val="1680010569"/>
                    </a:ext>
                  </a:extLst>
                </a:gridCol>
                <a:gridCol w="650912">
                  <a:extLst>
                    <a:ext uri="{9D8B030D-6E8A-4147-A177-3AD203B41FA5}">
                      <a16:colId xmlns:a16="http://schemas.microsoft.com/office/drawing/2014/main" val="3066008842"/>
                    </a:ext>
                  </a:extLst>
                </a:gridCol>
                <a:gridCol w="684580">
                  <a:extLst>
                    <a:ext uri="{9D8B030D-6E8A-4147-A177-3AD203B41FA5}">
                      <a16:colId xmlns:a16="http://schemas.microsoft.com/office/drawing/2014/main" val="1895008299"/>
                    </a:ext>
                  </a:extLst>
                </a:gridCol>
                <a:gridCol w="684580">
                  <a:extLst>
                    <a:ext uri="{9D8B030D-6E8A-4147-A177-3AD203B41FA5}">
                      <a16:colId xmlns:a16="http://schemas.microsoft.com/office/drawing/2014/main" val="1487619483"/>
                    </a:ext>
                  </a:extLst>
                </a:gridCol>
                <a:gridCol w="594799">
                  <a:extLst>
                    <a:ext uri="{9D8B030D-6E8A-4147-A177-3AD203B41FA5}">
                      <a16:colId xmlns:a16="http://schemas.microsoft.com/office/drawing/2014/main" val="257016878"/>
                    </a:ext>
                  </a:extLst>
                </a:gridCol>
                <a:gridCol w="594799">
                  <a:extLst>
                    <a:ext uri="{9D8B030D-6E8A-4147-A177-3AD203B41FA5}">
                      <a16:colId xmlns:a16="http://schemas.microsoft.com/office/drawing/2014/main" val="1369455947"/>
                    </a:ext>
                  </a:extLst>
                </a:gridCol>
                <a:gridCol w="594799">
                  <a:extLst>
                    <a:ext uri="{9D8B030D-6E8A-4147-A177-3AD203B41FA5}">
                      <a16:colId xmlns:a16="http://schemas.microsoft.com/office/drawing/2014/main" val="3603842788"/>
                    </a:ext>
                  </a:extLst>
                </a:gridCol>
                <a:gridCol w="594799">
                  <a:extLst>
                    <a:ext uri="{9D8B030D-6E8A-4147-A177-3AD203B41FA5}">
                      <a16:colId xmlns:a16="http://schemas.microsoft.com/office/drawing/2014/main" val="2001826642"/>
                    </a:ext>
                  </a:extLst>
                </a:gridCol>
              </a:tblGrid>
              <a:tr h="343412">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428653006"/>
                  </a:ext>
                </a:extLst>
              </a:tr>
              <a:tr h="154872">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39609361"/>
                  </a:ext>
                </a:extLst>
              </a:tr>
              <a:tr h="161606">
                <a:tc gridSpan="5">
                  <a:txBody>
                    <a:bodyPr/>
                    <a:lstStyle/>
                    <a:p>
                      <a:pPr algn="l" fontAlgn="b"/>
                      <a:r>
                        <a:rPr lang="it-IT" sz="900" b="0" i="0" u="none" strike="noStrike">
                          <a:solidFill>
                            <a:srgbClr val="000000"/>
                          </a:solidFill>
                          <a:effectLst/>
                          <a:latin typeface="Calibri" panose="020F0502020204030204" pitchFamily="34" charset="0"/>
                        </a:rPr>
                        <a:t>Note: (*) il comune di Allein non ha  pratiche nel semestre in esame</a:t>
                      </a:r>
                    </a:p>
                  </a:txBody>
                  <a:tcPr marL="6734" marR="6734" marT="6734"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791396970"/>
                  </a:ext>
                </a:extLst>
              </a:tr>
            </a:tbl>
          </a:graphicData>
        </a:graphic>
      </p:graphicFrame>
    </p:spTree>
    <p:extLst>
      <p:ext uri="{BB962C8B-B14F-4D97-AF65-F5344CB8AC3E}">
        <p14:creationId xmlns:p14="http://schemas.microsoft.com/office/powerpoint/2010/main" val="136465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6087CFFC-865D-8C69-EA58-1E103F38330C}"/>
              </a:ext>
            </a:extLst>
          </p:cNvPr>
          <p:cNvGraphicFramePr>
            <a:graphicFrameLocks noGrp="1"/>
          </p:cNvGraphicFramePr>
          <p:nvPr>
            <p:ph idx="1"/>
          </p:nvPr>
        </p:nvGraphicFramePr>
        <p:xfrm>
          <a:off x="838201" y="2488319"/>
          <a:ext cx="10515598" cy="4005689"/>
        </p:xfrm>
        <a:graphic>
          <a:graphicData uri="http://schemas.openxmlformats.org/drawingml/2006/table">
            <a:tbl>
              <a:tblPr/>
              <a:tblGrid>
                <a:gridCol w="1470164">
                  <a:extLst>
                    <a:ext uri="{9D8B030D-6E8A-4147-A177-3AD203B41FA5}">
                      <a16:colId xmlns:a16="http://schemas.microsoft.com/office/drawing/2014/main" val="143993541"/>
                    </a:ext>
                  </a:extLst>
                </a:gridCol>
                <a:gridCol w="538686">
                  <a:extLst>
                    <a:ext uri="{9D8B030D-6E8A-4147-A177-3AD203B41FA5}">
                      <a16:colId xmlns:a16="http://schemas.microsoft.com/office/drawing/2014/main" val="860012534"/>
                    </a:ext>
                  </a:extLst>
                </a:gridCol>
                <a:gridCol w="538686">
                  <a:extLst>
                    <a:ext uri="{9D8B030D-6E8A-4147-A177-3AD203B41FA5}">
                      <a16:colId xmlns:a16="http://schemas.microsoft.com/office/drawing/2014/main" val="1631960060"/>
                    </a:ext>
                  </a:extLst>
                </a:gridCol>
                <a:gridCol w="538686">
                  <a:extLst>
                    <a:ext uri="{9D8B030D-6E8A-4147-A177-3AD203B41FA5}">
                      <a16:colId xmlns:a16="http://schemas.microsoft.com/office/drawing/2014/main" val="1070093216"/>
                    </a:ext>
                  </a:extLst>
                </a:gridCol>
                <a:gridCol w="538686">
                  <a:extLst>
                    <a:ext uri="{9D8B030D-6E8A-4147-A177-3AD203B41FA5}">
                      <a16:colId xmlns:a16="http://schemas.microsoft.com/office/drawing/2014/main" val="1066979995"/>
                    </a:ext>
                  </a:extLst>
                </a:gridCol>
                <a:gridCol w="538686">
                  <a:extLst>
                    <a:ext uri="{9D8B030D-6E8A-4147-A177-3AD203B41FA5}">
                      <a16:colId xmlns:a16="http://schemas.microsoft.com/office/drawing/2014/main" val="3154610184"/>
                    </a:ext>
                  </a:extLst>
                </a:gridCol>
                <a:gridCol w="650912">
                  <a:extLst>
                    <a:ext uri="{9D8B030D-6E8A-4147-A177-3AD203B41FA5}">
                      <a16:colId xmlns:a16="http://schemas.microsoft.com/office/drawing/2014/main" val="1107055151"/>
                    </a:ext>
                  </a:extLst>
                </a:gridCol>
                <a:gridCol w="650912">
                  <a:extLst>
                    <a:ext uri="{9D8B030D-6E8A-4147-A177-3AD203B41FA5}">
                      <a16:colId xmlns:a16="http://schemas.microsoft.com/office/drawing/2014/main" val="1770320684"/>
                    </a:ext>
                  </a:extLst>
                </a:gridCol>
                <a:gridCol w="650912">
                  <a:extLst>
                    <a:ext uri="{9D8B030D-6E8A-4147-A177-3AD203B41FA5}">
                      <a16:colId xmlns:a16="http://schemas.microsoft.com/office/drawing/2014/main" val="4017599668"/>
                    </a:ext>
                  </a:extLst>
                </a:gridCol>
                <a:gridCol w="650912">
                  <a:extLst>
                    <a:ext uri="{9D8B030D-6E8A-4147-A177-3AD203B41FA5}">
                      <a16:colId xmlns:a16="http://schemas.microsoft.com/office/drawing/2014/main" val="2263840219"/>
                    </a:ext>
                  </a:extLst>
                </a:gridCol>
                <a:gridCol w="684580">
                  <a:extLst>
                    <a:ext uri="{9D8B030D-6E8A-4147-A177-3AD203B41FA5}">
                      <a16:colId xmlns:a16="http://schemas.microsoft.com/office/drawing/2014/main" val="2160835710"/>
                    </a:ext>
                  </a:extLst>
                </a:gridCol>
                <a:gridCol w="684580">
                  <a:extLst>
                    <a:ext uri="{9D8B030D-6E8A-4147-A177-3AD203B41FA5}">
                      <a16:colId xmlns:a16="http://schemas.microsoft.com/office/drawing/2014/main" val="2845678907"/>
                    </a:ext>
                  </a:extLst>
                </a:gridCol>
                <a:gridCol w="594799">
                  <a:extLst>
                    <a:ext uri="{9D8B030D-6E8A-4147-A177-3AD203B41FA5}">
                      <a16:colId xmlns:a16="http://schemas.microsoft.com/office/drawing/2014/main" val="2836522535"/>
                    </a:ext>
                  </a:extLst>
                </a:gridCol>
                <a:gridCol w="594799">
                  <a:extLst>
                    <a:ext uri="{9D8B030D-6E8A-4147-A177-3AD203B41FA5}">
                      <a16:colId xmlns:a16="http://schemas.microsoft.com/office/drawing/2014/main" val="3224241758"/>
                    </a:ext>
                  </a:extLst>
                </a:gridCol>
                <a:gridCol w="594799">
                  <a:extLst>
                    <a:ext uri="{9D8B030D-6E8A-4147-A177-3AD203B41FA5}">
                      <a16:colId xmlns:a16="http://schemas.microsoft.com/office/drawing/2014/main" val="1978590965"/>
                    </a:ext>
                  </a:extLst>
                </a:gridCol>
                <a:gridCol w="594799">
                  <a:extLst>
                    <a:ext uri="{9D8B030D-6E8A-4147-A177-3AD203B41FA5}">
                      <a16:colId xmlns:a16="http://schemas.microsoft.com/office/drawing/2014/main" val="2293997226"/>
                    </a:ext>
                  </a:extLst>
                </a:gridCol>
              </a:tblGrid>
              <a:tr h="175073">
                <a:tc>
                  <a:txBody>
                    <a:bodyPr/>
                    <a:lstStyle/>
                    <a:p>
                      <a:pPr algn="l" fontAlgn="b"/>
                      <a:r>
                        <a:rPr lang="it-IT" sz="1100" b="1" i="0" u="none" strike="noStrike">
                          <a:solidFill>
                            <a:srgbClr val="000000"/>
                          </a:solidFill>
                          <a:effectLst/>
                          <a:latin typeface="Calibri" panose="020F0502020204030204" pitchFamily="34" charset="0"/>
                        </a:rPr>
                        <a:t>Grand-Paradis (*)</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95053"/>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856641194"/>
                  </a:ext>
                </a:extLst>
              </a:tr>
              <a:tr h="213791">
                <a:tc>
                  <a:txBody>
                    <a:bodyPr/>
                    <a:lstStyle/>
                    <a:p>
                      <a:pPr algn="l" fontAlgn="b"/>
                      <a:r>
                        <a:rPr lang="it-IT" sz="900" b="0" i="0" u="none" strike="noStrike">
                          <a:solidFill>
                            <a:srgbClr val="000000"/>
                          </a:solidFill>
                          <a:effectLst/>
                          <a:latin typeface="Calibri" panose="020F0502020204030204" pitchFamily="34" charset="0"/>
                        </a:rPr>
                        <a:t>Avise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327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33%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993784"/>
                  </a:ext>
                </a:extLst>
              </a:tr>
              <a:tr h="213791">
                <a:tc>
                  <a:txBody>
                    <a:bodyPr/>
                    <a:lstStyle/>
                    <a:p>
                      <a:pPr algn="l" fontAlgn="b"/>
                      <a:r>
                        <a:rPr lang="it-IT" sz="900" b="0" i="0" u="none" strike="noStrike">
                          <a:solidFill>
                            <a:srgbClr val="000000"/>
                          </a:solidFill>
                          <a:effectLst/>
                          <a:latin typeface="Calibri" panose="020F0502020204030204" pitchFamily="34" charset="0"/>
                        </a:rPr>
                        <a:t>Aymavilles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dirty="0">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98650"/>
                  </a:ext>
                </a:extLst>
              </a:tr>
              <a:tr h="213791">
                <a:tc>
                  <a:txBody>
                    <a:bodyPr/>
                    <a:lstStyle/>
                    <a:p>
                      <a:pPr algn="l" fontAlgn="b"/>
                      <a:r>
                        <a:rPr lang="it-IT" sz="900" b="0" i="0" u="none" strike="noStrike">
                          <a:solidFill>
                            <a:srgbClr val="000000"/>
                          </a:solidFill>
                          <a:effectLst/>
                          <a:latin typeface="Calibri" panose="020F0502020204030204" pitchFamily="34" charset="0"/>
                        </a:rPr>
                        <a:t>Cogne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466576"/>
                  </a:ext>
                </a:extLst>
              </a:tr>
              <a:tr h="213791">
                <a:tc>
                  <a:txBody>
                    <a:bodyPr/>
                    <a:lstStyle/>
                    <a:p>
                      <a:pPr algn="l" fontAlgn="b"/>
                      <a:r>
                        <a:rPr lang="it-IT" sz="900" b="0" i="0" u="none" strike="noStrike">
                          <a:solidFill>
                            <a:srgbClr val="000000"/>
                          </a:solidFill>
                          <a:effectLst/>
                          <a:latin typeface="Calibri" panose="020F0502020204030204" pitchFamily="34" charset="0"/>
                        </a:rPr>
                        <a:t>Introd</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328458"/>
                  </a:ext>
                </a:extLst>
              </a:tr>
              <a:tr h="213791">
                <a:tc>
                  <a:txBody>
                    <a:bodyPr/>
                    <a:lstStyle/>
                    <a:p>
                      <a:pPr algn="l" fontAlgn="b"/>
                      <a:r>
                        <a:rPr lang="it-IT" sz="900" b="0" i="0" u="none" strike="noStrike">
                          <a:solidFill>
                            <a:srgbClr val="000000"/>
                          </a:solidFill>
                          <a:effectLst/>
                          <a:latin typeface="Calibri" panose="020F0502020204030204" pitchFamily="34" charset="0"/>
                        </a:rPr>
                        <a:t>Rhêmes-Saint-Georges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815276"/>
                  </a:ext>
                </a:extLst>
              </a:tr>
              <a:tr h="213791">
                <a:tc>
                  <a:txBody>
                    <a:bodyPr/>
                    <a:lstStyle/>
                    <a:p>
                      <a:pPr algn="l" fontAlgn="b"/>
                      <a:r>
                        <a:rPr lang="it-IT" sz="900" b="0" i="0" u="none" strike="noStrike">
                          <a:solidFill>
                            <a:srgbClr val="000000"/>
                          </a:solidFill>
                          <a:effectLst/>
                          <a:latin typeface="Calibri" panose="020F0502020204030204" pitchFamily="34" charset="0"/>
                        </a:rPr>
                        <a:t>Saint-Nicolas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191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013998"/>
                  </a:ext>
                </a:extLst>
              </a:tr>
              <a:tr h="213791">
                <a:tc>
                  <a:txBody>
                    <a:bodyPr/>
                    <a:lstStyle/>
                    <a:p>
                      <a:pPr algn="l" fontAlgn="b"/>
                      <a:r>
                        <a:rPr lang="it-IT" sz="900" b="0" i="0" u="none" strike="noStrike">
                          <a:solidFill>
                            <a:srgbClr val="000000"/>
                          </a:solidFill>
                          <a:effectLst/>
                          <a:latin typeface="Calibri" panose="020F0502020204030204" pitchFamily="34" charset="0"/>
                        </a:rPr>
                        <a:t>Saint-Pierre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073292"/>
                  </a:ext>
                </a:extLst>
              </a:tr>
              <a:tr h="213791">
                <a:tc>
                  <a:txBody>
                    <a:bodyPr/>
                    <a:lstStyle/>
                    <a:p>
                      <a:pPr algn="l" fontAlgn="b"/>
                      <a:r>
                        <a:rPr lang="it-IT" sz="900" b="0" i="0" u="none" strike="noStrike">
                          <a:solidFill>
                            <a:srgbClr val="000000"/>
                          </a:solidFill>
                          <a:effectLst/>
                          <a:latin typeface="Calibri" panose="020F0502020204030204" pitchFamily="34" charset="0"/>
                        </a:rPr>
                        <a:t>Sarre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544626"/>
                  </a:ext>
                </a:extLst>
              </a:tr>
              <a:tr h="213791">
                <a:tc>
                  <a:txBody>
                    <a:bodyPr/>
                    <a:lstStyle/>
                    <a:p>
                      <a:pPr algn="l" fontAlgn="b"/>
                      <a:r>
                        <a:rPr lang="it-IT" sz="900" b="0" i="0" u="none" strike="noStrike">
                          <a:solidFill>
                            <a:srgbClr val="000000"/>
                          </a:solidFill>
                          <a:effectLst/>
                          <a:latin typeface="Calibri" panose="020F0502020204030204" pitchFamily="34" charset="0"/>
                        </a:rPr>
                        <a:t>Villeneuve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60%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331096"/>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51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834470424"/>
                  </a:ext>
                </a:extLst>
              </a:tr>
              <a:tr h="161606">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93099907"/>
                  </a:ext>
                </a:extLst>
              </a:tr>
              <a:tr h="281127">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094613588"/>
                  </a:ext>
                </a:extLst>
              </a:tr>
              <a:tr h="154872">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8229900"/>
                  </a:ext>
                </a:extLst>
              </a:tr>
              <a:tr h="161606">
                <a:tc gridSpan="9">
                  <a:txBody>
                    <a:bodyPr/>
                    <a:lstStyle/>
                    <a:p>
                      <a:pPr algn="l" fontAlgn="b"/>
                      <a:r>
                        <a:rPr lang="it-IT" sz="900" b="0" i="0" u="none" strike="noStrike">
                          <a:solidFill>
                            <a:srgbClr val="000000"/>
                          </a:solidFill>
                          <a:effectLst/>
                          <a:latin typeface="Calibri" panose="020F0502020204030204" pitchFamily="34" charset="0"/>
                        </a:rPr>
                        <a:t>Note: (*) i comuni di Arvier, Rhêmes-Notre-Dame, Valgrisenche e Valsavarenche non hanno pratiche nel semestre in esame</a:t>
                      </a:r>
                    </a:p>
                  </a:txBody>
                  <a:tcPr marL="6734" marR="6734" marT="6734"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2180758794"/>
                  </a:ext>
                </a:extLst>
              </a:tr>
            </a:tbl>
          </a:graphicData>
        </a:graphic>
      </p:graphicFrame>
      <p:sp>
        <p:nvSpPr>
          <p:cNvPr id="5" name="TextBox 15">
            <a:extLst>
              <a:ext uri="{FF2B5EF4-FFF2-40B4-BE49-F238E27FC236}">
                <a16:creationId xmlns:a16="http://schemas.microsoft.com/office/drawing/2014/main" id="{9ACA39AC-F772-2969-DCFE-C018DE39DC60}"/>
              </a:ext>
            </a:extLst>
          </p:cNvPr>
          <p:cNvSpPr txBox="1"/>
          <p:nvPr/>
        </p:nvSpPr>
        <p:spPr>
          <a:xfrm>
            <a:off x="743210" y="4537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47AB46F3-C531-2640-02F4-16B89C2B7806}"/>
              </a:ext>
            </a:extLst>
          </p:cNvPr>
          <p:cNvSpPr/>
          <p:nvPr/>
        </p:nvSpPr>
        <p:spPr>
          <a:xfrm>
            <a:off x="3962400" y="5919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6EBF2B7F-393A-6B9F-223A-B4557F154A6D}"/>
              </a:ext>
            </a:extLst>
          </p:cNvPr>
          <p:cNvSpPr txBox="1"/>
          <p:nvPr/>
        </p:nvSpPr>
        <p:spPr>
          <a:xfrm>
            <a:off x="4532429" y="6933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spTree>
    <p:extLst>
      <p:ext uri="{BB962C8B-B14F-4D97-AF65-F5344CB8AC3E}">
        <p14:creationId xmlns:p14="http://schemas.microsoft.com/office/powerpoint/2010/main" val="3115367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49D8D8DE-C551-4A6D-0167-AFCC7E7A09EE}"/>
              </a:ext>
            </a:extLst>
          </p:cNvPr>
          <p:cNvSpPr txBox="1"/>
          <p:nvPr/>
        </p:nvSpPr>
        <p:spPr>
          <a:xfrm>
            <a:off x="743210" y="3775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D82A7D0E-8A5F-C45A-1B04-B0B8CBB31F83}"/>
              </a:ext>
            </a:extLst>
          </p:cNvPr>
          <p:cNvSpPr/>
          <p:nvPr/>
        </p:nvSpPr>
        <p:spPr>
          <a:xfrm>
            <a:off x="3962400" y="5157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72D7ABA9-DEBE-4307-D273-FD293A66D8AE}"/>
              </a:ext>
            </a:extLst>
          </p:cNvPr>
          <p:cNvSpPr txBox="1"/>
          <p:nvPr/>
        </p:nvSpPr>
        <p:spPr>
          <a:xfrm>
            <a:off x="4532429" y="6171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graphicFrame>
        <p:nvGraphicFramePr>
          <p:cNvPr id="2" name="Segnaposto contenuto 1">
            <a:extLst>
              <a:ext uri="{FF2B5EF4-FFF2-40B4-BE49-F238E27FC236}">
                <a16:creationId xmlns:a16="http://schemas.microsoft.com/office/drawing/2014/main" id="{706C7658-BF8D-B6B4-8A37-69A452F3E284}"/>
              </a:ext>
            </a:extLst>
          </p:cNvPr>
          <p:cNvGraphicFramePr>
            <a:graphicFrameLocks noGrp="1"/>
          </p:cNvGraphicFramePr>
          <p:nvPr>
            <p:ph idx="1"/>
          </p:nvPr>
        </p:nvGraphicFramePr>
        <p:xfrm>
          <a:off x="838201" y="2442258"/>
          <a:ext cx="10515598" cy="3403822"/>
        </p:xfrm>
        <a:graphic>
          <a:graphicData uri="http://schemas.openxmlformats.org/drawingml/2006/table">
            <a:tbl>
              <a:tblPr/>
              <a:tblGrid>
                <a:gridCol w="1470164">
                  <a:extLst>
                    <a:ext uri="{9D8B030D-6E8A-4147-A177-3AD203B41FA5}">
                      <a16:colId xmlns:a16="http://schemas.microsoft.com/office/drawing/2014/main" val="2950377472"/>
                    </a:ext>
                  </a:extLst>
                </a:gridCol>
                <a:gridCol w="538686">
                  <a:extLst>
                    <a:ext uri="{9D8B030D-6E8A-4147-A177-3AD203B41FA5}">
                      <a16:colId xmlns:a16="http://schemas.microsoft.com/office/drawing/2014/main" val="3583033258"/>
                    </a:ext>
                  </a:extLst>
                </a:gridCol>
                <a:gridCol w="538686">
                  <a:extLst>
                    <a:ext uri="{9D8B030D-6E8A-4147-A177-3AD203B41FA5}">
                      <a16:colId xmlns:a16="http://schemas.microsoft.com/office/drawing/2014/main" val="4174913828"/>
                    </a:ext>
                  </a:extLst>
                </a:gridCol>
                <a:gridCol w="538686">
                  <a:extLst>
                    <a:ext uri="{9D8B030D-6E8A-4147-A177-3AD203B41FA5}">
                      <a16:colId xmlns:a16="http://schemas.microsoft.com/office/drawing/2014/main" val="1554734908"/>
                    </a:ext>
                  </a:extLst>
                </a:gridCol>
                <a:gridCol w="538686">
                  <a:extLst>
                    <a:ext uri="{9D8B030D-6E8A-4147-A177-3AD203B41FA5}">
                      <a16:colId xmlns:a16="http://schemas.microsoft.com/office/drawing/2014/main" val="1795039061"/>
                    </a:ext>
                  </a:extLst>
                </a:gridCol>
                <a:gridCol w="538686">
                  <a:extLst>
                    <a:ext uri="{9D8B030D-6E8A-4147-A177-3AD203B41FA5}">
                      <a16:colId xmlns:a16="http://schemas.microsoft.com/office/drawing/2014/main" val="3079497849"/>
                    </a:ext>
                  </a:extLst>
                </a:gridCol>
                <a:gridCol w="650912">
                  <a:extLst>
                    <a:ext uri="{9D8B030D-6E8A-4147-A177-3AD203B41FA5}">
                      <a16:colId xmlns:a16="http://schemas.microsoft.com/office/drawing/2014/main" val="1336418031"/>
                    </a:ext>
                  </a:extLst>
                </a:gridCol>
                <a:gridCol w="650912">
                  <a:extLst>
                    <a:ext uri="{9D8B030D-6E8A-4147-A177-3AD203B41FA5}">
                      <a16:colId xmlns:a16="http://schemas.microsoft.com/office/drawing/2014/main" val="3490387090"/>
                    </a:ext>
                  </a:extLst>
                </a:gridCol>
                <a:gridCol w="650912">
                  <a:extLst>
                    <a:ext uri="{9D8B030D-6E8A-4147-A177-3AD203B41FA5}">
                      <a16:colId xmlns:a16="http://schemas.microsoft.com/office/drawing/2014/main" val="515007680"/>
                    </a:ext>
                  </a:extLst>
                </a:gridCol>
                <a:gridCol w="650912">
                  <a:extLst>
                    <a:ext uri="{9D8B030D-6E8A-4147-A177-3AD203B41FA5}">
                      <a16:colId xmlns:a16="http://schemas.microsoft.com/office/drawing/2014/main" val="2837022725"/>
                    </a:ext>
                  </a:extLst>
                </a:gridCol>
                <a:gridCol w="684580">
                  <a:extLst>
                    <a:ext uri="{9D8B030D-6E8A-4147-A177-3AD203B41FA5}">
                      <a16:colId xmlns:a16="http://schemas.microsoft.com/office/drawing/2014/main" val="2734366527"/>
                    </a:ext>
                  </a:extLst>
                </a:gridCol>
                <a:gridCol w="684580">
                  <a:extLst>
                    <a:ext uri="{9D8B030D-6E8A-4147-A177-3AD203B41FA5}">
                      <a16:colId xmlns:a16="http://schemas.microsoft.com/office/drawing/2014/main" val="2795972417"/>
                    </a:ext>
                  </a:extLst>
                </a:gridCol>
                <a:gridCol w="594799">
                  <a:extLst>
                    <a:ext uri="{9D8B030D-6E8A-4147-A177-3AD203B41FA5}">
                      <a16:colId xmlns:a16="http://schemas.microsoft.com/office/drawing/2014/main" val="656606834"/>
                    </a:ext>
                  </a:extLst>
                </a:gridCol>
                <a:gridCol w="594799">
                  <a:extLst>
                    <a:ext uri="{9D8B030D-6E8A-4147-A177-3AD203B41FA5}">
                      <a16:colId xmlns:a16="http://schemas.microsoft.com/office/drawing/2014/main" val="2770891427"/>
                    </a:ext>
                  </a:extLst>
                </a:gridCol>
                <a:gridCol w="594799">
                  <a:extLst>
                    <a:ext uri="{9D8B030D-6E8A-4147-A177-3AD203B41FA5}">
                      <a16:colId xmlns:a16="http://schemas.microsoft.com/office/drawing/2014/main" val="797205419"/>
                    </a:ext>
                  </a:extLst>
                </a:gridCol>
                <a:gridCol w="594799">
                  <a:extLst>
                    <a:ext uri="{9D8B030D-6E8A-4147-A177-3AD203B41FA5}">
                      <a16:colId xmlns:a16="http://schemas.microsoft.com/office/drawing/2014/main" val="1879440130"/>
                    </a:ext>
                  </a:extLst>
                </a:gridCol>
              </a:tblGrid>
              <a:tr h="175073">
                <a:tc>
                  <a:txBody>
                    <a:bodyPr/>
                    <a:lstStyle/>
                    <a:p>
                      <a:pPr algn="l" fontAlgn="b"/>
                      <a:r>
                        <a:rPr lang="it-IT" sz="1100" b="1" i="0" u="none" strike="noStrike">
                          <a:solidFill>
                            <a:srgbClr val="000000"/>
                          </a:solidFill>
                          <a:effectLst/>
                          <a:latin typeface="Calibri" panose="020F0502020204030204" pitchFamily="34" charset="0"/>
                        </a:rPr>
                        <a:t>Mont-Cervin (*)</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227760"/>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60566964"/>
                  </a:ext>
                </a:extLst>
              </a:tr>
              <a:tr h="213791">
                <a:tc>
                  <a:txBody>
                    <a:bodyPr/>
                    <a:lstStyle/>
                    <a:p>
                      <a:pPr algn="l" fontAlgn="b"/>
                      <a:r>
                        <a:rPr lang="it-IT" sz="900" b="0" i="0" u="none" strike="noStrike">
                          <a:solidFill>
                            <a:srgbClr val="000000"/>
                          </a:solidFill>
                          <a:effectLst/>
                          <a:latin typeface="Calibri" panose="020F0502020204030204" pitchFamily="34" charset="0"/>
                        </a:rPr>
                        <a:t>Antey-Saint-André</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157324"/>
                  </a:ext>
                </a:extLst>
              </a:tr>
              <a:tr h="213791">
                <a:tc>
                  <a:txBody>
                    <a:bodyPr/>
                    <a:lstStyle/>
                    <a:p>
                      <a:pPr algn="l" fontAlgn="b"/>
                      <a:r>
                        <a:rPr lang="it-IT" sz="900" b="0" i="0" u="none" strike="noStrike">
                          <a:solidFill>
                            <a:srgbClr val="000000"/>
                          </a:solidFill>
                          <a:effectLst/>
                          <a:latin typeface="Calibri" panose="020F0502020204030204" pitchFamily="34" charset="0"/>
                        </a:rPr>
                        <a:t>Chambave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4953640"/>
                  </a:ext>
                </a:extLst>
              </a:tr>
              <a:tr h="213791">
                <a:tc>
                  <a:txBody>
                    <a:bodyPr/>
                    <a:lstStyle/>
                    <a:p>
                      <a:pPr algn="l" fontAlgn="b"/>
                      <a:r>
                        <a:rPr lang="it-IT" sz="900" b="0" i="0" u="none" strike="noStrike">
                          <a:solidFill>
                            <a:srgbClr val="000000"/>
                          </a:solidFill>
                          <a:effectLst/>
                          <a:latin typeface="Calibri" panose="020F0502020204030204" pitchFamily="34" charset="0"/>
                        </a:rPr>
                        <a:t>Chamois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831016"/>
                  </a:ext>
                </a:extLst>
              </a:tr>
              <a:tr h="213791">
                <a:tc>
                  <a:txBody>
                    <a:bodyPr/>
                    <a:lstStyle/>
                    <a:p>
                      <a:pPr algn="l" fontAlgn="b"/>
                      <a:r>
                        <a:rPr lang="it-IT" sz="900" b="0" i="0" u="none" strike="noStrike">
                          <a:solidFill>
                            <a:srgbClr val="000000"/>
                          </a:solidFill>
                          <a:effectLst/>
                          <a:latin typeface="Calibri" panose="020F0502020204030204" pitchFamily="34" charset="0"/>
                        </a:rPr>
                        <a:t>Châtillon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226024"/>
                  </a:ext>
                </a:extLst>
              </a:tr>
              <a:tr h="213791">
                <a:tc>
                  <a:txBody>
                    <a:bodyPr/>
                    <a:lstStyle/>
                    <a:p>
                      <a:pPr algn="l" fontAlgn="b"/>
                      <a:r>
                        <a:rPr lang="it-IT" sz="900" b="0" i="0" u="none" strike="noStrike">
                          <a:solidFill>
                            <a:srgbClr val="000000"/>
                          </a:solidFill>
                          <a:effectLst/>
                          <a:latin typeface="Calibri" panose="020F0502020204030204" pitchFamily="34" charset="0"/>
                        </a:rPr>
                        <a:t>Pontey</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61288"/>
                  </a:ext>
                </a:extLst>
              </a:tr>
              <a:tr h="213791">
                <a:tc>
                  <a:txBody>
                    <a:bodyPr/>
                    <a:lstStyle/>
                    <a:p>
                      <a:pPr algn="l" fontAlgn="b"/>
                      <a:r>
                        <a:rPr lang="it-IT" sz="900" b="0" i="0" u="none" strike="noStrike">
                          <a:solidFill>
                            <a:srgbClr val="000000"/>
                          </a:solidFill>
                          <a:effectLst/>
                          <a:latin typeface="Calibri" panose="020F0502020204030204" pitchFamily="34" charset="0"/>
                        </a:rPr>
                        <a:t>Saint-Denis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188744"/>
                  </a:ext>
                </a:extLst>
              </a:tr>
              <a:tr h="213791">
                <a:tc>
                  <a:txBody>
                    <a:bodyPr/>
                    <a:lstStyle/>
                    <a:p>
                      <a:pPr algn="l" fontAlgn="b"/>
                      <a:r>
                        <a:rPr lang="it-IT" sz="900" b="0" i="0" u="none" strike="noStrike">
                          <a:solidFill>
                            <a:srgbClr val="000000"/>
                          </a:solidFill>
                          <a:effectLst/>
                          <a:latin typeface="Calibri" panose="020F0502020204030204" pitchFamily="34" charset="0"/>
                        </a:rPr>
                        <a:t>Saint-Vincent</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127683"/>
                  </a:ext>
                </a:extLst>
              </a:tr>
              <a:tr h="213791">
                <a:tc>
                  <a:txBody>
                    <a:bodyPr/>
                    <a:lstStyle/>
                    <a:p>
                      <a:pPr algn="l" fontAlgn="b"/>
                      <a:r>
                        <a:rPr lang="it-IT" sz="900" b="0" i="0" u="none" strike="noStrike">
                          <a:solidFill>
                            <a:srgbClr val="000000"/>
                          </a:solidFill>
                          <a:effectLst/>
                          <a:latin typeface="Calibri" panose="020F0502020204030204" pitchFamily="34" charset="0"/>
                        </a:rPr>
                        <a:t>Torgnon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718315"/>
                  </a:ext>
                </a:extLst>
              </a:tr>
              <a:tr h="213791">
                <a:tc>
                  <a:txBody>
                    <a:bodyPr/>
                    <a:lstStyle/>
                    <a:p>
                      <a:pPr algn="l" fontAlgn="b"/>
                      <a:r>
                        <a:rPr lang="it-IT" sz="900" b="0" i="0" u="none" strike="noStrike">
                          <a:solidFill>
                            <a:srgbClr val="000000"/>
                          </a:solidFill>
                          <a:effectLst/>
                          <a:latin typeface="Calibri" panose="020F0502020204030204" pitchFamily="34" charset="0"/>
                        </a:rPr>
                        <a:t>Verrayes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45779"/>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59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877217528"/>
                  </a:ext>
                </a:extLst>
              </a:tr>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11358802"/>
                  </a:ext>
                </a:extLst>
              </a:tr>
            </a:tbl>
          </a:graphicData>
        </a:graphic>
      </p:graphicFrame>
      <p:graphicFrame>
        <p:nvGraphicFramePr>
          <p:cNvPr id="8" name="Tabella 7">
            <a:extLst>
              <a:ext uri="{FF2B5EF4-FFF2-40B4-BE49-F238E27FC236}">
                <a16:creationId xmlns:a16="http://schemas.microsoft.com/office/drawing/2014/main" id="{C91A8323-EEEB-378F-A5E2-9A19113F9EB1}"/>
              </a:ext>
            </a:extLst>
          </p:cNvPr>
          <p:cNvGraphicFramePr>
            <a:graphicFrameLocks noGrp="1"/>
          </p:cNvGraphicFramePr>
          <p:nvPr/>
        </p:nvGraphicFramePr>
        <p:xfrm>
          <a:off x="838201" y="5967318"/>
          <a:ext cx="10515598" cy="601867"/>
        </p:xfrm>
        <a:graphic>
          <a:graphicData uri="http://schemas.openxmlformats.org/drawingml/2006/table">
            <a:tbl>
              <a:tblPr/>
              <a:tblGrid>
                <a:gridCol w="1470164">
                  <a:extLst>
                    <a:ext uri="{9D8B030D-6E8A-4147-A177-3AD203B41FA5}">
                      <a16:colId xmlns:a16="http://schemas.microsoft.com/office/drawing/2014/main" val="1712729987"/>
                    </a:ext>
                  </a:extLst>
                </a:gridCol>
                <a:gridCol w="538686">
                  <a:extLst>
                    <a:ext uri="{9D8B030D-6E8A-4147-A177-3AD203B41FA5}">
                      <a16:colId xmlns:a16="http://schemas.microsoft.com/office/drawing/2014/main" val="2460650976"/>
                    </a:ext>
                  </a:extLst>
                </a:gridCol>
                <a:gridCol w="538686">
                  <a:extLst>
                    <a:ext uri="{9D8B030D-6E8A-4147-A177-3AD203B41FA5}">
                      <a16:colId xmlns:a16="http://schemas.microsoft.com/office/drawing/2014/main" val="868044848"/>
                    </a:ext>
                  </a:extLst>
                </a:gridCol>
                <a:gridCol w="538686">
                  <a:extLst>
                    <a:ext uri="{9D8B030D-6E8A-4147-A177-3AD203B41FA5}">
                      <a16:colId xmlns:a16="http://schemas.microsoft.com/office/drawing/2014/main" val="3979641739"/>
                    </a:ext>
                  </a:extLst>
                </a:gridCol>
                <a:gridCol w="538686">
                  <a:extLst>
                    <a:ext uri="{9D8B030D-6E8A-4147-A177-3AD203B41FA5}">
                      <a16:colId xmlns:a16="http://schemas.microsoft.com/office/drawing/2014/main" val="2928941669"/>
                    </a:ext>
                  </a:extLst>
                </a:gridCol>
                <a:gridCol w="538686">
                  <a:extLst>
                    <a:ext uri="{9D8B030D-6E8A-4147-A177-3AD203B41FA5}">
                      <a16:colId xmlns:a16="http://schemas.microsoft.com/office/drawing/2014/main" val="1177824185"/>
                    </a:ext>
                  </a:extLst>
                </a:gridCol>
                <a:gridCol w="650912">
                  <a:extLst>
                    <a:ext uri="{9D8B030D-6E8A-4147-A177-3AD203B41FA5}">
                      <a16:colId xmlns:a16="http://schemas.microsoft.com/office/drawing/2014/main" val="24186623"/>
                    </a:ext>
                  </a:extLst>
                </a:gridCol>
                <a:gridCol w="650912">
                  <a:extLst>
                    <a:ext uri="{9D8B030D-6E8A-4147-A177-3AD203B41FA5}">
                      <a16:colId xmlns:a16="http://schemas.microsoft.com/office/drawing/2014/main" val="812104062"/>
                    </a:ext>
                  </a:extLst>
                </a:gridCol>
                <a:gridCol w="650912">
                  <a:extLst>
                    <a:ext uri="{9D8B030D-6E8A-4147-A177-3AD203B41FA5}">
                      <a16:colId xmlns:a16="http://schemas.microsoft.com/office/drawing/2014/main" val="3192769179"/>
                    </a:ext>
                  </a:extLst>
                </a:gridCol>
                <a:gridCol w="650912">
                  <a:extLst>
                    <a:ext uri="{9D8B030D-6E8A-4147-A177-3AD203B41FA5}">
                      <a16:colId xmlns:a16="http://schemas.microsoft.com/office/drawing/2014/main" val="3613323995"/>
                    </a:ext>
                  </a:extLst>
                </a:gridCol>
                <a:gridCol w="684580">
                  <a:extLst>
                    <a:ext uri="{9D8B030D-6E8A-4147-A177-3AD203B41FA5}">
                      <a16:colId xmlns:a16="http://schemas.microsoft.com/office/drawing/2014/main" val="3981897628"/>
                    </a:ext>
                  </a:extLst>
                </a:gridCol>
                <a:gridCol w="684580">
                  <a:extLst>
                    <a:ext uri="{9D8B030D-6E8A-4147-A177-3AD203B41FA5}">
                      <a16:colId xmlns:a16="http://schemas.microsoft.com/office/drawing/2014/main" val="4044162765"/>
                    </a:ext>
                  </a:extLst>
                </a:gridCol>
                <a:gridCol w="594799">
                  <a:extLst>
                    <a:ext uri="{9D8B030D-6E8A-4147-A177-3AD203B41FA5}">
                      <a16:colId xmlns:a16="http://schemas.microsoft.com/office/drawing/2014/main" val="575213180"/>
                    </a:ext>
                  </a:extLst>
                </a:gridCol>
                <a:gridCol w="594799">
                  <a:extLst>
                    <a:ext uri="{9D8B030D-6E8A-4147-A177-3AD203B41FA5}">
                      <a16:colId xmlns:a16="http://schemas.microsoft.com/office/drawing/2014/main" val="2743211836"/>
                    </a:ext>
                  </a:extLst>
                </a:gridCol>
                <a:gridCol w="594799">
                  <a:extLst>
                    <a:ext uri="{9D8B030D-6E8A-4147-A177-3AD203B41FA5}">
                      <a16:colId xmlns:a16="http://schemas.microsoft.com/office/drawing/2014/main" val="1091010408"/>
                    </a:ext>
                  </a:extLst>
                </a:gridCol>
                <a:gridCol w="594799">
                  <a:extLst>
                    <a:ext uri="{9D8B030D-6E8A-4147-A177-3AD203B41FA5}">
                      <a16:colId xmlns:a16="http://schemas.microsoft.com/office/drawing/2014/main" val="2552411226"/>
                    </a:ext>
                  </a:extLst>
                </a:gridCol>
              </a:tblGrid>
              <a:tr h="281127">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656454691"/>
                  </a:ext>
                </a:extLst>
              </a:tr>
              <a:tr h="154872">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2257285"/>
                  </a:ext>
                </a:extLst>
              </a:tr>
              <a:tr h="161606">
                <a:tc gridSpan="9">
                  <a:txBody>
                    <a:bodyPr/>
                    <a:lstStyle/>
                    <a:p>
                      <a:pPr algn="l" fontAlgn="b"/>
                      <a:r>
                        <a:rPr lang="it-IT" sz="900" b="0" i="0" u="none" strike="noStrike">
                          <a:solidFill>
                            <a:srgbClr val="000000"/>
                          </a:solidFill>
                          <a:effectLst/>
                          <a:latin typeface="Calibri" panose="020F0502020204030204" pitchFamily="34" charset="0"/>
                        </a:rPr>
                        <a:t>Nota: (*)  il comune di La Magdaleine non ha pratiche nel semestre in esame; il comune di Valtournenche non ha fornito i dati</a:t>
                      </a:r>
                    </a:p>
                  </a:txBody>
                  <a:tcPr marL="6734" marR="6734" marT="6734"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178246723"/>
                  </a:ext>
                </a:extLst>
              </a:tr>
            </a:tbl>
          </a:graphicData>
        </a:graphic>
      </p:graphicFrame>
    </p:spTree>
    <p:extLst>
      <p:ext uri="{BB962C8B-B14F-4D97-AF65-F5344CB8AC3E}">
        <p14:creationId xmlns:p14="http://schemas.microsoft.com/office/powerpoint/2010/main" val="92058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49D8D8DE-C551-4A6D-0167-AFCC7E7A09EE}"/>
              </a:ext>
            </a:extLst>
          </p:cNvPr>
          <p:cNvSpPr txBox="1"/>
          <p:nvPr/>
        </p:nvSpPr>
        <p:spPr>
          <a:xfrm>
            <a:off x="743210" y="3775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D82A7D0E-8A5F-C45A-1B04-B0B8CBB31F83}"/>
              </a:ext>
            </a:extLst>
          </p:cNvPr>
          <p:cNvSpPr/>
          <p:nvPr/>
        </p:nvSpPr>
        <p:spPr>
          <a:xfrm>
            <a:off x="3962400" y="5157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72D7ABA9-DEBE-4307-D273-FD293A66D8AE}"/>
              </a:ext>
            </a:extLst>
          </p:cNvPr>
          <p:cNvSpPr txBox="1"/>
          <p:nvPr/>
        </p:nvSpPr>
        <p:spPr>
          <a:xfrm>
            <a:off x="4532429" y="6171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graphicFrame>
        <p:nvGraphicFramePr>
          <p:cNvPr id="2" name="Segnaposto contenuto 1">
            <a:extLst>
              <a:ext uri="{FF2B5EF4-FFF2-40B4-BE49-F238E27FC236}">
                <a16:creationId xmlns:a16="http://schemas.microsoft.com/office/drawing/2014/main" id="{5777AE07-0091-AB9F-E074-F38CEFA84640}"/>
              </a:ext>
            </a:extLst>
          </p:cNvPr>
          <p:cNvGraphicFramePr>
            <a:graphicFrameLocks noGrp="1"/>
          </p:cNvGraphicFramePr>
          <p:nvPr>
            <p:ph idx="1"/>
          </p:nvPr>
        </p:nvGraphicFramePr>
        <p:xfrm>
          <a:off x="838201" y="2285255"/>
          <a:ext cx="10515598" cy="3565428"/>
        </p:xfrm>
        <a:graphic>
          <a:graphicData uri="http://schemas.openxmlformats.org/drawingml/2006/table">
            <a:tbl>
              <a:tblPr/>
              <a:tblGrid>
                <a:gridCol w="1470164">
                  <a:extLst>
                    <a:ext uri="{9D8B030D-6E8A-4147-A177-3AD203B41FA5}">
                      <a16:colId xmlns:a16="http://schemas.microsoft.com/office/drawing/2014/main" val="241117170"/>
                    </a:ext>
                  </a:extLst>
                </a:gridCol>
                <a:gridCol w="538686">
                  <a:extLst>
                    <a:ext uri="{9D8B030D-6E8A-4147-A177-3AD203B41FA5}">
                      <a16:colId xmlns:a16="http://schemas.microsoft.com/office/drawing/2014/main" val="3467161011"/>
                    </a:ext>
                  </a:extLst>
                </a:gridCol>
                <a:gridCol w="538686">
                  <a:extLst>
                    <a:ext uri="{9D8B030D-6E8A-4147-A177-3AD203B41FA5}">
                      <a16:colId xmlns:a16="http://schemas.microsoft.com/office/drawing/2014/main" val="2122050905"/>
                    </a:ext>
                  </a:extLst>
                </a:gridCol>
                <a:gridCol w="538686">
                  <a:extLst>
                    <a:ext uri="{9D8B030D-6E8A-4147-A177-3AD203B41FA5}">
                      <a16:colId xmlns:a16="http://schemas.microsoft.com/office/drawing/2014/main" val="3748935818"/>
                    </a:ext>
                  </a:extLst>
                </a:gridCol>
                <a:gridCol w="538686">
                  <a:extLst>
                    <a:ext uri="{9D8B030D-6E8A-4147-A177-3AD203B41FA5}">
                      <a16:colId xmlns:a16="http://schemas.microsoft.com/office/drawing/2014/main" val="1447187616"/>
                    </a:ext>
                  </a:extLst>
                </a:gridCol>
                <a:gridCol w="538686">
                  <a:extLst>
                    <a:ext uri="{9D8B030D-6E8A-4147-A177-3AD203B41FA5}">
                      <a16:colId xmlns:a16="http://schemas.microsoft.com/office/drawing/2014/main" val="1417692899"/>
                    </a:ext>
                  </a:extLst>
                </a:gridCol>
                <a:gridCol w="650912">
                  <a:extLst>
                    <a:ext uri="{9D8B030D-6E8A-4147-A177-3AD203B41FA5}">
                      <a16:colId xmlns:a16="http://schemas.microsoft.com/office/drawing/2014/main" val="4159350895"/>
                    </a:ext>
                  </a:extLst>
                </a:gridCol>
                <a:gridCol w="650912">
                  <a:extLst>
                    <a:ext uri="{9D8B030D-6E8A-4147-A177-3AD203B41FA5}">
                      <a16:colId xmlns:a16="http://schemas.microsoft.com/office/drawing/2014/main" val="1740348800"/>
                    </a:ext>
                  </a:extLst>
                </a:gridCol>
                <a:gridCol w="650912">
                  <a:extLst>
                    <a:ext uri="{9D8B030D-6E8A-4147-A177-3AD203B41FA5}">
                      <a16:colId xmlns:a16="http://schemas.microsoft.com/office/drawing/2014/main" val="4145283874"/>
                    </a:ext>
                  </a:extLst>
                </a:gridCol>
                <a:gridCol w="650912">
                  <a:extLst>
                    <a:ext uri="{9D8B030D-6E8A-4147-A177-3AD203B41FA5}">
                      <a16:colId xmlns:a16="http://schemas.microsoft.com/office/drawing/2014/main" val="3217701181"/>
                    </a:ext>
                  </a:extLst>
                </a:gridCol>
                <a:gridCol w="684580">
                  <a:extLst>
                    <a:ext uri="{9D8B030D-6E8A-4147-A177-3AD203B41FA5}">
                      <a16:colId xmlns:a16="http://schemas.microsoft.com/office/drawing/2014/main" val="2252148905"/>
                    </a:ext>
                  </a:extLst>
                </a:gridCol>
                <a:gridCol w="684580">
                  <a:extLst>
                    <a:ext uri="{9D8B030D-6E8A-4147-A177-3AD203B41FA5}">
                      <a16:colId xmlns:a16="http://schemas.microsoft.com/office/drawing/2014/main" val="4291733829"/>
                    </a:ext>
                  </a:extLst>
                </a:gridCol>
                <a:gridCol w="594799">
                  <a:extLst>
                    <a:ext uri="{9D8B030D-6E8A-4147-A177-3AD203B41FA5}">
                      <a16:colId xmlns:a16="http://schemas.microsoft.com/office/drawing/2014/main" val="1485152131"/>
                    </a:ext>
                  </a:extLst>
                </a:gridCol>
                <a:gridCol w="594799">
                  <a:extLst>
                    <a:ext uri="{9D8B030D-6E8A-4147-A177-3AD203B41FA5}">
                      <a16:colId xmlns:a16="http://schemas.microsoft.com/office/drawing/2014/main" val="3845211927"/>
                    </a:ext>
                  </a:extLst>
                </a:gridCol>
                <a:gridCol w="594799">
                  <a:extLst>
                    <a:ext uri="{9D8B030D-6E8A-4147-A177-3AD203B41FA5}">
                      <a16:colId xmlns:a16="http://schemas.microsoft.com/office/drawing/2014/main" val="3448285667"/>
                    </a:ext>
                  </a:extLst>
                </a:gridCol>
                <a:gridCol w="594799">
                  <a:extLst>
                    <a:ext uri="{9D8B030D-6E8A-4147-A177-3AD203B41FA5}">
                      <a16:colId xmlns:a16="http://schemas.microsoft.com/office/drawing/2014/main" val="4165307456"/>
                    </a:ext>
                  </a:extLst>
                </a:gridCol>
              </a:tblGrid>
              <a:tr h="161606">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1631828626"/>
                  </a:ext>
                </a:extLst>
              </a:tr>
              <a:tr h="175073">
                <a:tc>
                  <a:txBody>
                    <a:bodyPr/>
                    <a:lstStyle/>
                    <a:p>
                      <a:pPr algn="l" fontAlgn="b"/>
                      <a:r>
                        <a:rPr lang="it-IT" sz="1100" b="1" i="0" u="none" strike="noStrike">
                          <a:solidFill>
                            <a:srgbClr val="000000"/>
                          </a:solidFill>
                          <a:effectLst/>
                          <a:latin typeface="Calibri" panose="020F0502020204030204" pitchFamily="34" charset="0"/>
                        </a:rPr>
                        <a:t>Mont-Emilius (*)</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198736"/>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19829834"/>
                  </a:ext>
                </a:extLst>
              </a:tr>
              <a:tr h="213791">
                <a:tc>
                  <a:txBody>
                    <a:bodyPr/>
                    <a:lstStyle/>
                    <a:p>
                      <a:pPr algn="l" fontAlgn="b"/>
                      <a:r>
                        <a:rPr lang="it-IT" sz="900" b="0" i="0" u="none" strike="noStrike">
                          <a:solidFill>
                            <a:srgbClr val="000000"/>
                          </a:solidFill>
                          <a:effectLst/>
                          <a:latin typeface="Calibri" panose="020F0502020204030204" pitchFamily="34" charset="0"/>
                        </a:rPr>
                        <a:t>Brissogne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141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630801"/>
                  </a:ext>
                </a:extLst>
              </a:tr>
              <a:tr h="213791">
                <a:tc>
                  <a:txBody>
                    <a:bodyPr/>
                    <a:lstStyle/>
                    <a:p>
                      <a:pPr algn="l" fontAlgn="b"/>
                      <a:r>
                        <a:rPr lang="it-IT" sz="900" b="0" i="0" u="none" strike="noStrike">
                          <a:solidFill>
                            <a:srgbClr val="000000"/>
                          </a:solidFill>
                          <a:effectLst/>
                          <a:latin typeface="Calibri" panose="020F0502020204030204" pitchFamily="34" charset="0"/>
                        </a:rPr>
                        <a:t>Charvensod</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163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114532"/>
                  </a:ext>
                </a:extLst>
              </a:tr>
              <a:tr h="213791">
                <a:tc>
                  <a:txBody>
                    <a:bodyPr/>
                    <a:lstStyle/>
                    <a:p>
                      <a:pPr algn="l" fontAlgn="b"/>
                      <a:r>
                        <a:rPr lang="it-IT" sz="900" b="0" i="0" u="none" strike="noStrike">
                          <a:solidFill>
                            <a:srgbClr val="000000"/>
                          </a:solidFill>
                          <a:effectLst/>
                          <a:latin typeface="Calibri" panose="020F0502020204030204" pitchFamily="34" charset="0"/>
                        </a:rPr>
                        <a:t>Fénis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68699"/>
                  </a:ext>
                </a:extLst>
              </a:tr>
              <a:tr h="213791">
                <a:tc>
                  <a:txBody>
                    <a:bodyPr/>
                    <a:lstStyle/>
                    <a:p>
                      <a:pPr algn="l" fontAlgn="b"/>
                      <a:r>
                        <a:rPr lang="it-IT" sz="900" b="0" i="0" u="none" strike="noStrike">
                          <a:solidFill>
                            <a:srgbClr val="000000"/>
                          </a:solidFill>
                          <a:effectLst/>
                          <a:latin typeface="Calibri" panose="020F0502020204030204" pitchFamily="34" charset="0"/>
                        </a:rPr>
                        <a:t>Gressan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181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484231"/>
                  </a:ext>
                </a:extLst>
              </a:tr>
              <a:tr h="213791">
                <a:tc>
                  <a:txBody>
                    <a:bodyPr/>
                    <a:lstStyle/>
                    <a:p>
                      <a:pPr algn="l" fontAlgn="b"/>
                      <a:r>
                        <a:rPr lang="it-IT" sz="900" b="0" i="0" u="none" strike="noStrike">
                          <a:solidFill>
                            <a:srgbClr val="000000"/>
                          </a:solidFill>
                          <a:effectLst/>
                          <a:latin typeface="Calibri" panose="020F0502020204030204" pitchFamily="34" charset="0"/>
                        </a:rPr>
                        <a:t>Nus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3565301"/>
                  </a:ext>
                </a:extLst>
              </a:tr>
              <a:tr h="213791">
                <a:tc>
                  <a:txBody>
                    <a:bodyPr/>
                    <a:lstStyle/>
                    <a:p>
                      <a:pPr algn="l" fontAlgn="b"/>
                      <a:r>
                        <a:rPr lang="it-IT" sz="900" b="0" i="0" u="none" strike="noStrike">
                          <a:solidFill>
                            <a:srgbClr val="000000"/>
                          </a:solidFill>
                          <a:effectLst/>
                          <a:latin typeface="Calibri" panose="020F0502020204030204" pitchFamily="34" charset="0"/>
                        </a:rPr>
                        <a:t>POLLEIN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822439"/>
                  </a:ext>
                </a:extLst>
              </a:tr>
              <a:tr h="213791">
                <a:tc>
                  <a:txBody>
                    <a:bodyPr/>
                    <a:lstStyle/>
                    <a:p>
                      <a:pPr algn="l" fontAlgn="b"/>
                      <a:r>
                        <a:rPr lang="it-IT" sz="900" b="0" i="0" u="none" strike="noStrike">
                          <a:solidFill>
                            <a:srgbClr val="000000"/>
                          </a:solidFill>
                          <a:effectLst/>
                          <a:latin typeface="Calibri" panose="020F0502020204030204" pitchFamily="34" charset="0"/>
                        </a:rPr>
                        <a:t>Quart</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238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137068"/>
                  </a:ext>
                </a:extLst>
              </a:tr>
              <a:tr h="213791">
                <a:tc>
                  <a:txBody>
                    <a:bodyPr/>
                    <a:lstStyle/>
                    <a:p>
                      <a:pPr algn="l" fontAlgn="b"/>
                      <a:r>
                        <a:rPr lang="it-IT" sz="900" b="0" i="0" u="none" strike="noStrike">
                          <a:solidFill>
                            <a:srgbClr val="000000"/>
                          </a:solidFill>
                          <a:effectLst/>
                          <a:latin typeface="Calibri" panose="020F0502020204030204" pitchFamily="34" charset="0"/>
                        </a:rPr>
                        <a:t>Saint-Christophe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162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413236"/>
                  </a:ext>
                </a:extLst>
              </a:tr>
              <a:tr h="213791">
                <a:tc>
                  <a:txBody>
                    <a:bodyPr/>
                    <a:lstStyle/>
                    <a:p>
                      <a:pPr algn="l" fontAlgn="b"/>
                      <a:r>
                        <a:rPr lang="it-IT" sz="900" b="0" i="0" u="none" strike="noStrike">
                          <a:solidFill>
                            <a:srgbClr val="000000"/>
                          </a:solidFill>
                          <a:effectLst/>
                          <a:latin typeface="Calibri" panose="020F0502020204030204" pitchFamily="34" charset="0"/>
                        </a:rPr>
                        <a:t>Saint-Marcel</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924666"/>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151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508406063"/>
                  </a:ext>
                </a:extLst>
              </a:tr>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8693526"/>
                  </a:ext>
                </a:extLst>
              </a:tr>
            </a:tbl>
          </a:graphicData>
        </a:graphic>
      </p:graphicFrame>
      <p:graphicFrame>
        <p:nvGraphicFramePr>
          <p:cNvPr id="4" name="Tabella 3">
            <a:extLst>
              <a:ext uri="{FF2B5EF4-FFF2-40B4-BE49-F238E27FC236}">
                <a16:creationId xmlns:a16="http://schemas.microsoft.com/office/drawing/2014/main" id="{DE14546B-D32D-6B75-2AA1-FCA061167447}"/>
              </a:ext>
            </a:extLst>
          </p:cNvPr>
          <p:cNvGraphicFramePr>
            <a:graphicFrameLocks noGrp="1"/>
          </p:cNvGraphicFramePr>
          <p:nvPr/>
        </p:nvGraphicFramePr>
        <p:xfrm>
          <a:off x="838201" y="5774483"/>
          <a:ext cx="10515598" cy="778623"/>
        </p:xfrm>
        <a:graphic>
          <a:graphicData uri="http://schemas.openxmlformats.org/drawingml/2006/table">
            <a:tbl>
              <a:tblPr/>
              <a:tblGrid>
                <a:gridCol w="1470164">
                  <a:extLst>
                    <a:ext uri="{9D8B030D-6E8A-4147-A177-3AD203B41FA5}">
                      <a16:colId xmlns:a16="http://schemas.microsoft.com/office/drawing/2014/main" val="1848207706"/>
                    </a:ext>
                  </a:extLst>
                </a:gridCol>
                <a:gridCol w="538686">
                  <a:extLst>
                    <a:ext uri="{9D8B030D-6E8A-4147-A177-3AD203B41FA5}">
                      <a16:colId xmlns:a16="http://schemas.microsoft.com/office/drawing/2014/main" val="1346903082"/>
                    </a:ext>
                  </a:extLst>
                </a:gridCol>
                <a:gridCol w="538686">
                  <a:extLst>
                    <a:ext uri="{9D8B030D-6E8A-4147-A177-3AD203B41FA5}">
                      <a16:colId xmlns:a16="http://schemas.microsoft.com/office/drawing/2014/main" val="1873279607"/>
                    </a:ext>
                  </a:extLst>
                </a:gridCol>
                <a:gridCol w="538686">
                  <a:extLst>
                    <a:ext uri="{9D8B030D-6E8A-4147-A177-3AD203B41FA5}">
                      <a16:colId xmlns:a16="http://schemas.microsoft.com/office/drawing/2014/main" val="708514683"/>
                    </a:ext>
                  </a:extLst>
                </a:gridCol>
                <a:gridCol w="538686">
                  <a:extLst>
                    <a:ext uri="{9D8B030D-6E8A-4147-A177-3AD203B41FA5}">
                      <a16:colId xmlns:a16="http://schemas.microsoft.com/office/drawing/2014/main" val="1467649314"/>
                    </a:ext>
                  </a:extLst>
                </a:gridCol>
                <a:gridCol w="538686">
                  <a:extLst>
                    <a:ext uri="{9D8B030D-6E8A-4147-A177-3AD203B41FA5}">
                      <a16:colId xmlns:a16="http://schemas.microsoft.com/office/drawing/2014/main" val="313501059"/>
                    </a:ext>
                  </a:extLst>
                </a:gridCol>
                <a:gridCol w="650912">
                  <a:extLst>
                    <a:ext uri="{9D8B030D-6E8A-4147-A177-3AD203B41FA5}">
                      <a16:colId xmlns:a16="http://schemas.microsoft.com/office/drawing/2014/main" val="4250429315"/>
                    </a:ext>
                  </a:extLst>
                </a:gridCol>
                <a:gridCol w="650912">
                  <a:extLst>
                    <a:ext uri="{9D8B030D-6E8A-4147-A177-3AD203B41FA5}">
                      <a16:colId xmlns:a16="http://schemas.microsoft.com/office/drawing/2014/main" val="4181819924"/>
                    </a:ext>
                  </a:extLst>
                </a:gridCol>
                <a:gridCol w="650912">
                  <a:extLst>
                    <a:ext uri="{9D8B030D-6E8A-4147-A177-3AD203B41FA5}">
                      <a16:colId xmlns:a16="http://schemas.microsoft.com/office/drawing/2014/main" val="3166879427"/>
                    </a:ext>
                  </a:extLst>
                </a:gridCol>
                <a:gridCol w="650912">
                  <a:extLst>
                    <a:ext uri="{9D8B030D-6E8A-4147-A177-3AD203B41FA5}">
                      <a16:colId xmlns:a16="http://schemas.microsoft.com/office/drawing/2014/main" val="77269947"/>
                    </a:ext>
                  </a:extLst>
                </a:gridCol>
                <a:gridCol w="684580">
                  <a:extLst>
                    <a:ext uri="{9D8B030D-6E8A-4147-A177-3AD203B41FA5}">
                      <a16:colId xmlns:a16="http://schemas.microsoft.com/office/drawing/2014/main" val="1219668394"/>
                    </a:ext>
                  </a:extLst>
                </a:gridCol>
                <a:gridCol w="684580">
                  <a:extLst>
                    <a:ext uri="{9D8B030D-6E8A-4147-A177-3AD203B41FA5}">
                      <a16:colId xmlns:a16="http://schemas.microsoft.com/office/drawing/2014/main" val="3522099928"/>
                    </a:ext>
                  </a:extLst>
                </a:gridCol>
                <a:gridCol w="594799">
                  <a:extLst>
                    <a:ext uri="{9D8B030D-6E8A-4147-A177-3AD203B41FA5}">
                      <a16:colId xmlns:a16="http://schemas.microsoft.com/office/drawing/2014/main" val="4269763480"/>
                    </a:ext>
                  </a:extLst>
                </a:gridCol>
                <a:gridCol w="594799">
                  <a:extLst>
                    <a:ext uri="{9D8B030D-6E8A-4147-A177-3AD203B41FA5}">
                      <a16:colId xmlns:a16="http://schemas.microsoft.com/office/drawing/2014/main" val="1907437663"/>
                    </a:ext>
                  </a:extLst>
                </a:gridCol>
                <a:gridCol w="594799">
                  <a:extLst>
                    <a:ext uri="{9D8B030D-6E8A-4147-A177-3AD203B41FA5}">
                      <a16:colId xmlns:a16="http://schemas.microsoft.com/office/drawing/2014/main" val="429996722"/>
                    </a:ext>
                  </a:extLst>
                </a:gridCol>
                <a:gridCol w="594799">
                  <a:extLst>
                    <a:ext uri="{9D8B030D-6E8A-4147-A177-3AD203B41FA5}">
                      <a16:colId xmlns:a16="http://schemas.microsoft.com/office/drawing/2014/main" val="4064654657"/>
                    </a:ext>
                  </a:extLst>
                </a:gridCol>
              </a:tblGrid>
              <a:tr h="161606">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1844228080"/>
                  </a:ext>
                </a:extLst>
              </a:tr>
              <a:tr h="296277">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995889989"/>
                  </a:ext>
                </a:extLst>
              </a:tr>
              <a:tr h="154872">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7236605"/>
                  </a:ext>
                </a:extLst>
              </a:tr>
              <a:tr h="161606">
                <a:tc gridSpan="5">
                  <a:txBody>
                    <a:bodyPr/>
                    <a:lstStyle/>
                    <a:p>
                      <a:pPr algn="l" fontAlgn="b"/>
                      <a:r>
                        <a:rPr lang="it-IT" sz="900" b="0" i="0" u="none" strike="noStrike">
                          <a:solidFill>
                            <a:srgbClr val="000000"/>
                          </a:solidFill>
                          <a:effectLst/>
                          <a:latin typeface="Calibri" panose="020F0502020204030204" pitchFamily="34" charset="0"/>
                        </a:rPr>
                        <a:t>Note: (*) il comune di Jovençan non ha  pratiche nel semestre in esame</a:t>
                      </a:r>
                    </a:p>
                  </a:txBody>
                  <a:tcPr marL="6734" marR="6734" marT="6734"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2779686736"/>
                  </a:ext>
                </a:extLst>
              </a:tr>
            </a:tbl>
          </a:graphicData>
        </a:graphic>
      </p:graphicFrame>
    </p:spTree>
    <p:extLst>
      <p:ext uri="{BB962C8B-B14F-4D97-AF65-F5344CB8AC3E}">
        <p14:creationId xmlns:p14="http://schemas.microsoft.com/office/powerpoint/2010/main" val="390219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a:extLst>
              <a:ext uri="{FF2B5EF4-FFF2-40B4-BE49-F238E27FC236}">
                <a16:creationId xmlns:a16="http://schemas.microsoft.com/office/drawing/2014/main" id="{EDC01115-B539-D7C0-1142-9032049D873B}"/>
              </a:ext>
            </a:extLst>
          </p:cNvPr>
          <p:cNvGraphicFramePr>
            <a:graphicFrameLocks noGrp="1"/>
          </p:cNvGraphicFramePr>
          <p:nvPr>
            <p:ph idx="1"/>
          </p:nvPr>
        </p:nvGraphicFramePr>
        <p:xfrm>
          <a:off x="838201" y="2432371"/>
          <a:ext cx="10515598" cy="3137846"/>
        </p:xfrm>
        <a:graphic>
          <a:graphicData uri="http://schemas.openxmlformats.org/drawingml/2006/table">
            <a:tbl>
              <a:tblPr/>
              <a:tblGrid>
                <a:gridCol w="1470164">
                  <a:extLst>
                    <a:ext uri="{9D8B030D-6E8A-4147-A177-3AD203B41FA5}">
                      <a16:colId xmlns:a16="http://schemas.microsoft.com/office/drawing/2014/main" val="1675330487"/>
                    </a:ext>
                  </a:extLst>
                </a:gridCol>
                <a:gridCol w="538686">
                  <a:extLst>
                    <a:ext uri="{9D8B030D-6E8A-4147-A177-3AD203B41FA5}">
                      <a16:colId xmlns:a16="http://schemas.microsoft.com/office/drawing/2014/main" val="3211781050"/>
                    </a:ext>
                  </a:extLst>
                </a:gridCol>
                <a:gridCol w="538686">
                  <a:extLst>
                    <a:ext uri="{9D8B030D-6E8A-4147-A177-3AD203B41FA5}">
                      <a16:colId xmlns:a16="http://schemas.microsoft.com/office/drawing/2014/main" val="2896020761"/>
                    </a:ext>
                  </a:extLst>
                </a:gridCol>
                <a:gridCol w="538686">
                  <a:extLst>
                    <a:ext uri="{9D8B030D-6E8A-4147-A177-3AD203B41FA5}">
                      <a16:colId xmlns:a16="http://schemas.microsoft.com/office/drawing/2014/main" val="63768797"/>
                    </a:ext>
                  </a:extLst>
                </a:gridCol>
                <a:gridCol w="538686">
                  <a:extLst>
                    <a:ext uri="{9D8B030D-6E8A-4147-A177-3AD203B41FA5}">
                      <a16:colId xmlns:a16="http://schemas.microsoft.com/office/drawing/2014/main" val="135446927"/>
                    </a:ext>
                  </a:extLst>
                </a:gridCol>
                <a:gridCol w="538686">
                  <a:extLst>
                    <a:ext uri="{9D8B030D-6E8A-4147-A177-3AD203B41FA5}">
                      <a16:colId xmlns:a16="http://schemas.microsoft.com/office/drawing/2014/main" val="318086259"/>
                    </a:ext>
                  </a:extLst>
                </a:gridCol>
                <a:gridCol w="650912">
                  <a:extLst>
                    <a:ext uri="{9D8B030D-6E8A-4147-A177-3AD203B41FA5}">
                      <a16:colId xmlns:a16="http://schemas.microsoft.com/office/drawing/2014/main" val="1951906611"/>
                    </a:ext>
                  </a:extLst>
                </a:gridCol>
                <a:gridCol w="650912">
                  <a:extLst>
                    <a:ext uri="{9D8B030D-6E8A-4147-A177-3AD203B41FA5}">
                      <a16:colId xmlns:a16="http://schemas.microsoft.com/office/drawing/2014/main" val="2343053348"/>
                    </a:ext>
                  </a:extLst>
                </a:gridCol>
                <a:gridCol w="650912">
                  <a:extLst>
                    <a:ext uri="{9D8B030D-6E8A-4147-A177-3AD203B41FA5}">
                      <a16:colId xmlns:a16="http://schemas.microsoft.com/office/drawing/2014/main" val="3223151352"/>
                    </a:ext>
                  </a:extLst>
                </a:gridCol>
                <a:gridCol w="650912">
                  <a:extLst>
                    <a:ext uri="{9D8B030D-6E8A-4147-A177-3AD203B41FA5}">
                      <a16:colId xmlns:a16="http://schemas.microsoft.com/office/drawing/2014/main" val="886582801"/>
                    </a:ext>
                  </a:extLst>
                </a:gridCol>
                <a:gridCol w="684580">
                  <a:extLst>
                    <a:ext uri="{9D8B030D-6E8A-4147-A177-3AD203B41FA5}">
                      <a16:colId xmlns:a16="http://schemas.microsoft.com/office/drawing/2014/main" val="585880159"/>
                    </a:ext>
                  </a:extLst>
                </a:gridCol>
                <a:gridCol w="684580">
                  <a:extLst>
                    <a:ext uri="{9D8B030D-6E8A-4147-A177-3AD203B41FA5}">
                      <a16:colId xmlns:a16="http://schemas.microsoft.com/office/drawing/2014/main" val="774197152"/>
                    </a:ext>
                  </a:extLst>
                </a:gridCol>
                <a:gridCol w="594799">
                  <a:extLst>
                    <a:ext uri="{9D8B030D-6E8A-4147-A177-3AD203B41FA5}">
                      <a16:colId xmlns:a16="http://schemas.microsoft.com/office/drawing/2014/main" val="318821937"/>
                    </a:ext>
                  </a:extLst>
                </a:gridCol>
                <a:gridCol w="594799">
                  <a:extLst>
                    <a:ext uri="{9D8B030D-6E8A-4147-A177-3AD203B41FA5}">
                      <a16:colId xmlns:a16="http://schemas.microsoft.com/office/drawing/2014/main" val="1848688479"/>
                    </a:ext>
                  </a:extLst>
                </a:gridCol>
                <a:gridCol w="594799">
                  <a:extLst>
                    <a:ext uri="{9D8B030D-6E8A-4147-A177-3AD203B41FA5}">
                      <a16:colId xmlns:a16="http://schemas.microsoft.com/office/drawing/2014/main" val="513524601"/>
                    </a:ext>
                  </a:extLst>
                </a:gridCol>
                <a:gridCol w="594799">
                  <a:extLst>
                    <a:ext uri="{9D8B030D-6E8A-4147-A177-3AD203B41FA5}">
                      <a16:colId xmlns:a16="http://schemas.microsoft.com/office/drawing/2014/main" val="2099058702"/>
                    </a:ext>
                  </a:extLst>
                </a:gridCol>
              </a:tblGrid>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997907887"/>
                  </a:ext>
                </a:extLst>
              </a:tr>
              <a:tr h="175073">
                <a:tc>
                  <a:txBody>
                    <a:bodyPr/>
                    <a:lstStyle/>
                    <a:p>
                      <a:pPr algn="l" fontAlgn="b"/>
                      <a:r>
                        <a:rPr lang="it-IT" sz="1100" b="1" i="0" u="none" strike="noStrike">
                          <a:solidFill>
                            <a:srgbClr val="000000"/>
                          </a:solidFill>
                          <a:effectLst/>
                          <a:latin typeface="Calibri" panose="020F0502020204030204" pitchFamily="34" charset="0"/>
                        </a:rPr>
                        <a:t>Mont-Rose (*)</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554871"/>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970868677"/>
                  </a:ext>
                </a:extLst>
              </a:tr>
              <a:tr h="213791">
                <a:tc>
                  <a:txBody>
                    <a:bodyPr/>
                    <a:lstStyle/>
                    <a:p>
                      <a:pPr algn="l" fontAlgn="b"/>
                      <a:r>
                        <a:rPr lang="it-IT" sz="900" b="0" i="0" u="none" strike="noStrike">
                          <a:solidFill>
                            <a:srgbClr val="000000"/>
                          </a:solidFill>
                          <a:effectLst/>
                          <a:latin typeface="Calibri" panose="020F0502020204030204" pitchFamily="34" charset="0"/>
                        </a:rPr>
                        <a:t>Champorcher</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593125"/>
                  </a:ext>
                </a:extLst>
              </a:tr>
              <a:tr h="213791">
                <a:tc>
                  <a:txBody>
                    <a:bodyPr/>
                    <a:lstStyle/>
                    <a:p>
                      <a:pPr algn="l" fontAlgn="b"/>
                      <a:r>
                        <a:rPr lang="it-IT" sz="900" b="0" i="0" u="none" strike="noStrike">
                          <a:solidFill>
                            <a:srgbClr val="000000"/>
                          </a:solidFill>
                          <a:effectLst/>
                          <a:latin typeface="Calibri" panose="020F0502020204030204" pitchFamily="34" charset="0"/>
                        </a:rPr>
                        <a:t>Donnas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047841"/>
                  </a:ext>
                </a:extLst>
              </a:tr>
              <a:tr h="213791">
                <a:tc>
                  <a:txBody>
                    <a:bodyPr/>
                    <a:lstStyle/>
                    <a:p>
                      <a:pPr algn="l" fontAlgn="b"/>
                      <a:r>
                        <a:rPr lang="it-IT" sz="900" b="0" i="0" u="none" strike="noStrike">
                          <a:solidFill>
                            <a:srgbClr val="000000"/>
                          </a:solidFill>
                          <a:effectLst/>
                          <a:latin typeface="Calibri" panose="020F0502020204030204" pitchFamily="34" charset="0"/>
                        </a:rPr>
                        <a:t>Fontainemore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77818"/>
                  </a:ext>
                </a:extLst>
              </a:tr>
              <a:tr h="213791">
                <a:tc>
                  <a:txBody>
                    <a:bodyPr/>
                    <a:lstStyle/>
                    <a:p>
                      <a:pPr algn="l" fontAlgn="b"/>
                      <a:r>
                        <a:rPr lang="it-IT" sz="900" b="0" i="0" u="none" strike="noStrike">
                          <a:solidFill>
                            <a:srgbClr val="000000"/>
                          </a:solidFill>
                          <a:effectLst/>
                          <a:latin typeface="Calibri" panose="020F0502020204030204" pitchFamily="34" charset="0"/>
                        </a:rPr>
                        <a:t>Hône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570624"/>
                  </a:ext>
                </a:extLst>
              </a:tr>
              <a:tr h="213791">
                <a:tc>
                  <a:txBody>
                    <a:bodyPr/>
                    <a:lstStyle/>
                    <a:p>
                      <a:pPr algn="l" fontAlgn="b"/>
                      <a:r>
                        <a:rPr lang="it-IT" sz="900" b="0" i="0" u="none" strike="noStrike">
                          <a:solidFill>
                            <a:srgbClr val="000000"/>
                          </a:solidFill>
                          <a:effectLst/>
                          <a:latin typeface="Calibri" panose="020F0502020204030204" pitchFamily="34" charset="0"/>
                        </a:rPr>
                        <a:t>Lillianes</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00100"/>
                  </a:ext>
                </a:extLst>
              </a:tr>
              <a:tr h="213791">
                <a:tc>
                  <a:txBody>
                    <a:bodyPr/>
                    <a:lstStyle/>
                    <a:p>
                      <a:pPr algn="l" fontAlgn="b"/>
                      <a:r>
                        <a:rPr lang="it-IT" sz="900" b="0" i="0" u="none" strike="noStrike">
                          <a:solidFill>
                            <a:srgbClr val="000000"/>
                          </a:solidFill>
                          <a:effectLst/>
                          <a:latin typeface="Calibri" panose="020F0502020204030204" pitchFamily="34" charset="0"/>
                        </a:rPr>
                        <a:t>Pontboset</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409011"/>
                  </a:ext>
                </a:extLst>
              </a:tr>
              <a:tr h="213791">
                <a:tc>
                  <a:txBody>
                    <a:bodyPr/>
                    <a:lstStyle/>
                    <a:p>
                      <a:pPr algn="l" fontAlgn="b"/>
                      <a:r>
                        <a:rPr lang="it-IT" sz="900" b="0" i="0" u="none" strike="noStrike">
                          <a:solidFill>
                            <a:srgbClr val="000000"/>
                          </a:solidFill>
                          <a:effectLst/>
                          <a:latin typeface="Calibri" panose="020F0502020204030204" pitchFamily="34" charset="0"/>
                        </a:rPr>
                        <a:t>Pont-Saint-Martin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770547"/>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023796473"/>
                  </a:ext>
                </a:extLst>
              </a:tr>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66674484"/>
                  </a:ext>
                </a:extLst>
              </a:tr>
            </a:tbl>
          </a:graphicData>
        </a:graphic>
      </p:graphicFrame>
      <p:sp>
        <p:nvSpPr>
          <p:cNvPr id="5" name="TextBox 15">
            <a:extLst>
              <a:ext uri="{FF2B5EF4-FFF2-40B4-BE49-F238E27FC236}">
                <a16:creationId xmlns:a16="http://schemas.microsoft.com/office/drawing/2014/main" id="{49D8D8DE-C551-4A6D-0167-AFCC7E7A09EE}"/>
              </a:ext>
            </a:extLst>
          </p:cNvPr>
          <p:cNvSpPr txBox="1"/>
          <p:nvPr/>
        </p:nvSpPr>
        <p:spPr>
          <a:xfrm>
            <a:off x="743210" y="3775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D82A7D0E-8A5F-C45A-1B04-B0B8CBB31F83}"/>
              </a:ext>
            </a:extLst>
          </p:cNvPr>
          <p:cNvSpPr/>
          <p:nvPr/>
        </p:nvSpPr>
        <p:spPr>
          <a:xfrm>
            <a:off x="3962400" y="5157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72D7ABA9-DEBE-4307-D273-FD293A66D8AE}"/>
              </a:ext>
            </a:extLst>
          </p:cNvPr>
          <p:cNvSpPr txBox="1"/>
          <p:nvPr/>
        </p:nvSpPr>
        <p:spPr>
          <a:xfrm>
            <a:off x="4532429" y="6171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graphicFrame>
        <p:nvGraphicFramePr>
          <p:cNvPr id="8" name="Tabella 7">
            <a:extLst>
              <a:ext uri="{FF2B5EF4-FFF2-40B4-BE49-F238E27FC236}">
                <a16:creationId xmlns:a16="http://schemas.microsoft.com/office/drawing/2014/main" id="{676BA297-CA40-356D-98D4-D6025F3766FE}"/>
              </a:ext>
            </a:extLst>
          </p:cNvPr>
          <p:cNvGraphicFramePr>
            <a:graphicFrameLocks noGrp="1"/>
          </p:cNvGraphicFramePr>
          <p:nvPr/>
        </p:nvGraphicFramePr>
        <p:xfrm>
          <a:off x="838201" y="5716889"/>
          <a:ext cx="10515598" cy="736449"/>
        </p:xfrm>
        <a:graphic>
          <a:graphicData uri="http://schemas.openxmlformats.org/drawingml/2006/table">
            <a:tbl>
              <a:tblPr/>
              <a:tblGrid>
                <a:gridCol w="1470164">
                  <a:extLst>
                    <a:ext uri="{9D8B030D-6E8A-4147-A177-3AD203B41FA5}">
                      <a16:colId xmlns:a16="http://schemas.microsoft.com/office/drawing/2014/main" val="1183008807"/>
                    </a:ext>
                  </a:extLst>
                </a:gridCol>
                <a:gridCol w="538686">
                  <a:extLst>
                    <a:ext uri="{9D8B030D-6E8A-4147-A177-3AD203B41FA5}">
                      <a16:colId xmlns:a16="http://schemas.microsoft.com/office/drawing/2014/main" val="541766452"/>
                    </a:ext>
                  </a:extLst>
                </a:gridCol>
                <a:gridCol w="538686">
                  <a:extLst>
                    <a:ext uri="{9D8B030D-6E8A-4147-A177-3AD203B41FA5}">
                      <a16:colId xmlns:a16="http://schemas.microsoft.com/office/drawing/2014/main" val="2047718275"/>
                    </a:ext>
                  </a:extLst>
                </a:gridCol>
                <a:gridCol w="538686">
                  <a:extLst>
                    <a:ext uri="{9D8B030D-6E8A-4147-A177-3AD203B41FA5}">
                      <a16:colId xmlns:a16="http://schemas.microsoft.com/office/drawing/2014/main" val="2296033624"/>
                    </a:ext>
                  </a:extLst>
                </a:gridCol>
                <a:gridCol w="538686">
                  <a:extLst>
                    <a:ext uri="{9D8B030D-6E8A-4147-A177-3AD203B41FA5}">
                      <a16:colId xmlns:a16="http://schemas.microsoft.com/office/drawing/2014/main" val="1495309640"/>
                    </a:ext>
                  </a:extLst>
                </a:gridCol>
                <a:gridCol w="538686">
                  <a:extLst>
                    <a:ext uri="{9D8B030D-6E8A-4147-A177-3AD203B41FA5}">
                      <a16:colId xmlns:a16="http://schemas.microsoft.com/office/drawing/2014/main" val="3659646526"/>
                    </a:ext>
                  </a:extLst>
                </a:gridCol>
                <a:gridCol w="650912">
                  <a:extLst>
                    <a:ext uri="{9D8B030D-6E8A-4147-A177-3AD203B41FA5}">
                      <a16:colId xmlns:a16="http://schemas.microsoft.com/office/drawing/2014/main" val="2443982071"/>
                    </a:ext>
                  </a:extLst>
                </a:gridCol>
                <a:gridCol w="650912">
                  <a:extLst>
                    <a:ext uri="{9D8B030D-6E8A-4147-A177-3AD203B41FA5}">
                      <a16:colId xmlns:a16="http://schemas.microsoft.com/office/drawing/2014/main" val="2908891049"/>
                    </a:ext>
                  </a:extLst>
                </a:gridCol>
                <a:gridCol w="650912">
                  <a:extLst>
                    <a:ext uri="{9D8B030D-6E8A-4147-A177-3AD203B41FA5}">
                      <a16:colId xmlns:a16="http://schemas.microsoft.com/office/drawing/2014/main" val="3995417102"/>
                    </a:ext>
                  </a:extLst>
                </a:gridCol>
                <a:gridCol w="650912">
                  <a:extLst>
                    <a:ext uri="{9D8B030D-6E8A-4147-A177-3AD203B41FA5}">
                      <a16:colId xmlns:a16="http://schemas.microsoft.com/office/drawing/2014/main" val="3750838865"/>
                    </a:ext>
                  </a:extLst>
                </a:gridCol>
                <a:gridCol w="684580">
                  <a:extLst>
                    <a:ext uri="{9D8B030D-6E8A-4147-A177-3AD203B41FA5}">
                      <a16:colId xmlns:a16="http://schemas.microsoft.com/office/drawing/2014/main" val="2895406184"/>
                    </a:ext>
                  </a:extLst>
                </a:gridCol>
                <a:gridCol w="684580">
                  <a:extLst>
                    <a:ext uri="{9D8B030D-6E8A-4147-A177-3AD203B41FA5}">
                      <a16:colId xmlns:a16="http://schemas.microsoft.com/office/drawing/2014/main" val="161053169"/>
                    </a:ext>
                  </a:extLst>
                </a:gridCol>
                <a:gridCol w="594799">
                  <a:extLst>
                    <a:ext uri="{9D8B030D-6E8A-4147-A177-3AD203B41FA5}">
                      <a16:colId xmlns:a16="http://schemas.microsoft.com/office/drawing/2014/main" val="471059178"/>
                    </a:ext>
                  </a:extLst>
                </a:gridCol>
                <a:gridCol w="594799">
                  <a:extLst>
                    <a:ext uri="{9D8B030D-6E8A-4147-A177-3AD203B41FA5}">
                      <a16:colId xmlns:a16="http://schemas.microsoft.com/office/drawing/2014/main" val="2074464940"/>
                    </a:ext>
                  </a:extLst>
                </a:gridCol>
                <a:gridCol w="594799">
                  <a:extLst>
                    <a:ext uri="{9D8B030D-6E8A-4147-A177-3AD203B41FA5}">
                      <a16:colId xmlns:a16="http://schemas.microsoft.com/office/drawing/2014/main" val="3753490697"/>
                    </a:ext>
                  </a:extLst>
                </a:gridCol>
                <a:gridCol w="594799">
                  <a:extLst>
                    <a:ext uri="{9D8B030D-6E8A-4147-A177-3AD203B41FA5}">
                      <a16:colId xmlns:a16="http://schemas.microsoft.com/office/drawing/2014/main" val="3723497096"/>
                    </a:ext>
                  </a:extLst>
                </a:gridCol>
              </a:tblGrid>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1349417866"/>
                  </a:ext>
                </a:extLst>
              </a:tr>
              <a:tr h="269343">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506995369"/>
                  </a:ext>
                </a:extLst>
              </a:tr>
              <a:tr h="141405">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11942896"/>
                  </a:ext>
                </a:extLst>
              </a:tr>
              <a:tr h="161606">
                <a:tc gridSpan="6">
                  <a:txBody>
                    <a:bodyPr/>
                    <a:lstStyle/>
                    <a:p>
                      <a:pPr algn="l" fontAlgn="b"/>
                      <a:r>
                        <a:rPr lang="it-IT" sz="1000" b="0" i="0" u="none" strike="noStrike">
                          <a:solidFill>
                            <a:srgbClr val="000000"/>
                          </a:solidFill>
                          <a:effectLst/>
                          <a:latin typeface="Calibri" panose="020F0502020204030204" pitchFamily="34" charset="0"/>
                        </a:rPr>
                        <a:t>Nota: (*) i comuni di Bard e Perloz non hanno pratiche nel semestre in esame</a:t>
                      </a:r>
                    </a:p>
                  </a:txBody>
                  <a:tcPr marL="6734" marR="6734" marT="6734"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650071930"/>
                  </a:ext>
                </a:extLst>
              </a:tr>
            </a:tbl>
          </a:graphicData>
        </a:graphic>
      </p:graphicFrame>
    </p:spTree>
    <p:extLst>
      <p:ext uri="{BB962C8B-B14F-4D97-AF65-F5344CB8AC3E}">
        <p14:creationId xmlns:p14="http://schemas.microsoft.com/office/powerpoint/2010/main" val="302977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a:extLst>
              <a:ext uri="{FF2B5EF4-FFF2-40B4-BE49-F238E27FC236}">
                <a16:creationId xmlns:a16="http://schemas.microsoft.com/office/drawing/2014/main" id="{5C014147-DCFD-FF28-A68D-E574E021EB6B}"/>
              </a:ext>
            </a:extLst>
          </p:cNvPr>
          <p:cNvSpPr/>
          <p:nvPr/>
        </p:nvSpPr>
        <p:spPr>
          <a:xfrm>
            <a:off x="6101255" y="0"/>
            <a:ext cx="6090745" cy="6858000"/>
          </a:xfrm>
          <a:prstGeom prst="rect">
            <a:avLst/>
          </a:prstGeom>
          <a:solidFill>
            <a:srgbClr val="115B5A">
              <a:alpha val="14902"/>
            </a:srgbClr>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DCE7E6"/>
              </a:solidFill>
            </a:endParaRPr>
          </a:p>
        </p:txBody>
      </p:sp>
      <p:sp>
        <p:nvSpPr>
          <p:cNvPr id="7" name="Freeform 416">
            <a:extLst>
              <a:ext uri="{FF2B5EF4-FFF2-40B4-BE49-F238E27FC236}">
                <a16:creationId xmlns:a16="http://schemas.microsoft.com/office/drawing/2014/main" id="{C9DF5D8B-8B62-343D-29EC-86BFA084DF76}"/>
              </a:ext>
            </a:extLst>
          </p:cNvPr>
          <p:cNvSpPr/>
          <p:nvPr/>
        </p:nvSpPr>
        <p:spPr>
          <a:xfrm>
            <a:off x="5528853" y="3694452"/>
            <a:ext cx="1134294" cy="1134692"/>
          </a:xfrm>
          <a:custGeom>
            <a:avLst/>
            <a:gdLst/>
            <a:ahLst/>
            <a:cxnLst>
              <a:cxn ang="3cd4">
                <a:pos x="hc" y="t"/>
              </a:cxn>
              <a:cxn ang="cd2">
                <a:pos x="l" y="vc"/>
              </a:cxn>
              <a:cxn ang="cd4">
                <a:pos x="hc" y="b"/>
              </a:cxn>
              <a:cxn ang="0">
                <a:pos x="r" y="vc"/>
              </a:cxn>
            </a:cxnLst>
            <a:rect l="l" t="t" r="r" b="b"/>
            <a:pathLst>
              <a:path w="1822" h="1822">
                <a:moveTo>
                  <a:pt x="1822" y="911"/>
                </a:moveTo>
                <a:cubicBezTo>
                  <a:pt x="1822" y="1414"/>
                  <a:pt x="1414" y="1822"/>
                  <a:pt x="911" y="1822"/>
                </a:cubicBezTo>
                <a:cubicBezTo>
                  <a:pt x="408" y="1822"/>
                  <a:pt x="0" y="1414"/>
                  <a:pt x="0" y="911"/>
                </a:cubicBezTo>
                <a:cubicBezTo>
                  <a:pt x="0" y="408"/>
                  <a:pt x="408" y="0"/>
                  <a:pt x="911" y="0"/>
                </a:cubicBezTo>
                <a:cubicBezTo>
                  <a:pt x="1414" y="0"/>
                  <a:pt x="1822" y="408"/>
                  <a:pt x="1822" y="911"/>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8" name="Freeform 417">
            <a:extLst>
              <a:ext uri="{FF2B5EF4-FFF2-40B4-BE49-F238E27FC236}">
                <a16:creationId xmlns:a16="http://schemas.microsoft.com/office/drawing/2014/main" id="{4119E13F-D3DF-21EC-9311-559738433911}"/>
              </a:ext>
            </a:extLst>
          </p:cNvPr>
          <p:cNvSpPr/>
          <p:nvPr/>
        </p:nvSpPr>
        <p:spPr>
          <a:xfrm>
            <a:off x="5528853" y="5228645"/>
            <a:ext cx="1134294" cy="1134069"/>
          </a:xfrm>
          <a:custGeom>
            <a:avLst/>
            <a:gdLst/>
            <a:ahLst/>
            <a:cxnLst>
              <a:cxn ang="3cd4">
                <a:pos x="hc" y="t"/>
              </a:cxn>
              <a:cxn ang="cd2">
                <a:pos x="l" y="vc"/>
              </a:cxn>
              <a:cxn ang="cd4">
                <a:pos x="hc" y="b"/>
              </a:cxn>
              <a:cxn ang="0">
                <a:pos x="r" y="vc"/>
              </a:cxn>
            </a:cxnLst>
            <a:rect l="l" t="t" r="r" b="b"/>
            <a:pathLst>
              <a:path w="1822" h="1821">
                <a:moveTo>
                  <a:pt x="1822" y="910"/>
                </a:moveTo>
                <a:cubicBezTo>
                  <a:pt x="1822" y="1414"/>
                  <a:pt x="1414" y="1821"/>
                  <a:pt x="911" y="1821"/>
                </a:cubicBezTo>
                <a:cubicBezTo>
                  <a:pt x="408" y="1821"/>
                  <a:pt x="0" y="1414"/>
                  <a:pt x="0" y="910"/>
                </a:cubicBezTo>
                <a:cubicBezTo>
                  <a:pt x="0" y="407"/>
                  <a:pt x="408" y="0"/>
                  <a:pt x="911" y="0"/>
                </a:cubicBezTo>
                <a:cubicBezTo>
                  <a:pt x="1414" y="0"/>
                  <a:pt x="1822" y="407"/>
                  <a:pt x="1822" y="910"/>
                </a:cubicBezTo>
                <a:close/>
              </a:path>
            </a:pathLst>
          </a:custGeom>
          <a:solidFill>
            <a:srgbClr val="02AA16"/>
          </a:solidFill>
          <a:ln cap="flat">
            <a:solidFill>
              <a:srgbClr val="02AA16"/>
            </a:solidFill>
            <a:prstDash val="solid"/>
          </a:ln>
        </p:spPr>
        <p:txBody>
          <a:bodyPr vert="horz" wrap="none" lIns="45000" tIns="22500" rIns="45000" bIns="22500" anchor="ctr" anchorCtr="1" compatLnSpc="0"/>
          <a:lstStyle/>
          <a:p>
            <a:pPr hangingPunct="0"/>
            <a:endParaRPr lang="en-none" sz="900">
              <a:solidFill>
                <a:srgbClr val="FFCCCC"/>
              </a:solidFill>
              <a:latin typeface="Arial" pitchFamily="18"/>
              <a:ea typeface="Arial Unicode MS" pitchFamily="2"/>
              <a:cs typeface="Arial Unicode MS" pitchFamily="2"/>
            </a:endParaRPr>
          </a:p>
        </p:txBody>
      </p:sp>
      <p:sp>
        <p:nvSpPr>
          <p:cNvPr id="9" name="TextBox 16">
            <a:extLst>
              <a:ext uri="{FF2B5EF4-FFF2-40B4-BE49-F238E27FC236}">
                <a16:creationId xmlns:a16="http://schemas.microsoft.com/office/drawing/2014/main" id="{D3E2F361-5C09-1DBB-1944-1AD9CD97B426}"/>
              </a:ext>
            </a:extLst>
          </p:cNvPr>
          <p:cNvSpPr txBox="1"/>
          <p:nvPr/>
        </p:nvSpPr>
        <p:spPr>
          <a:xfrm>
            <a:off x="7075396" y="2463416"/>
            <a:ext cx="3978097" cy="1138773"/>
          </a:xfrm>
          <a:prstGeom prst="rect">
            <a:avLst/>
          </a:prstGeom>
          <a:noFill/>
        </p:spPr>
        <p:txBody>
          <a:bodyPr wrap="square" rtlCol="0" anchor="b">
            <a:spAutoFit/>
          </a:bodyPr>
          <a:lstStyle/>
          <a:p>
            <a:r>
              <a:rPr lang="it-IT" sz="1700" spc="-15" dirty="0">
                <a:solidFill>
                  <a:schemeClr val="tx2"/>
                </a:solidFill>
                <a:latin typeface="Poppins" pitchFamily="2" charset="77"/>
                <a:cs typeface="Poppins" panose="00000500000000000000" pitchFamily="2" charset="0"/>
              </a:rPr>
              <a:t>IDENTIFICARE L'INTERVENTO E QUALIFICARLO IN RELAZIONE ALLE </a:t>
            </a:r>
            <a:r>
              <a:rPr lang="it-IT" sz="1700" b="1" spc="-15" dirty="0">
                <a:solidFill>
                  <a:schemeClr val="tx2"/>
                </a:solidFill>
                <a:latin typeface="Poppins" pitchFamily="2" charset="77"/>
                <a:cs typeface="Poppins" panose="00000500000000000000" pitchFamily="2" charset="0"/>
              </a:rPr>
              <a:t>DIVERSE TIPOLOGIE DI INTERVENTI</a:t>
            </a:r>
          </a:p>
          <a:p>
            <a:endParaRPr lang="en-US" sz="1700" b="1" spc="-15" dirty="0">
              <a:solidFill>
                <a:schemeClr val="tx2"/>
              </a:solidFill>
              <a:latin typeface="Poppins" pitchFamily="2" charset="77"/>
              <a:cs typeface="Poppins" panose="00000500000000000000" pitchFamily="2" charset="0"/>
            </a:endParaRPr>
          </a:p>
        </p:txBody>
      </p:sp>
      <p:sp>
        <p:nvSpPr>
          <p:cNvPr id="10" name="TextBox 19">
            <a:extLst>
              <a:ext uri="{FF2B5EF4-FFF2-40B4-BE49-F238E27FC236}">
                <a16:creationId xmlns:a16="http://schemas.microsoft.com/office/drawing/2014/main" id="{0C0D4051-0104-0DE1-D0B7-A3762907EECF}"/>
              </a:ext>
            </a:extLst>
          </p:cNvPr>
          <p:cNvSpPr txBox="1"/>
          <p:nvPr/>
        </p:nvSpPr>
        <p:spPr>
          <a:xfrm>
            <a:off x="7075398" y="3694452"/>
            <a:ext cx="3978097" cy="1138773"/>
          </a:xfrm>
          <a:prstGeom prst="rect">
            <a:avLst/>
          </a:prstGeom>
          <a:noFill/>
        </p:spPr>
        <p:txBody>
          <a:bodyPr wrap="square" rtlCol="0" anchor="b">
            <a:spAutoFit/>
          </a:bodyPr>
          <a:lstStyle/>
          <a:p>
            <a:r>
              <a:rPr lang="it-IT" sz="1700" spc="-15" dirty="0">
                <a:solidFill>
                  <a:schemeClr val="tx2"/>
                </a:solidFill>
                <a:latin typeface="Poppins" pitchFamily="2" charset="77"/>
                <a:cs typeface="Poppins" panose="00000500000000000000" pitchFamily="2" charset="0"/>
              </a:rPr>
              <a:t>IDENTIFICARE LA DISCIPLINA INSISTENTE SULL'IMMOBILE PER EFFETTO DI </a:t>
            </a:r>
            <a:r>
              <a:rPr lang="it-IT" sz="1700" b="1" spc="-15" dirty="0">
                <a:solidFill>
                  <a:schemeClr val="tx2"/>
                </a:solidFill>
                <a:latin typeface="Poppins" pitchFamily="2" charset="77"/>
                <a:cs typeface="Poppins" panose="00000500000000000000" pitchFamily="2" charset="0"/>
              </a:rPr>
              <a:t>VINCOLI DERIVANTI DA NORME SOVRAORDINATE</a:t>
            </a:r>
          </a:p>
        </p:txBody>
      </p:sp>
      <p:sp>
        <p:nvSpPr>
          <p:cNvPr id="11" name="TextBox 20">
            <a:extLst>
              <a:ext uri="{FF2B5EF4-FFF2-40B4-BE49-F238E27FC236}">
                <a16:creationId xmlns:a16="http://schemas.microsoft.com/office/drawing/2014/main" id="{80984C07-CD90-96A4-FA9E-AB1991486952}"/>
              </a:ext>
            </a:extLst>
          </p:cNvPr>
          <p:cNvSpPr txBox="1"/>
          <p:nvPr/>
        </p:nvSpPr>
        <p:spPr>
          <a:xfrm>
            <a:off x="7075397" y="5077163"/>
            <a:ext cx="3978097" cy="1400383"/>
          </a:xfrm>
          <a:prstGeom prst="rect">
            <a:avLst/>
          </a:prstGeom>
          <a:noFill/>
        </p:spPr>
        <p:txBody>
          <a:bodyPr wrap="square" rtlCol="0" anchor="b">
            <a:spAutoFit/>
          </a:bodyPr>
          <a:lstStyle/>
          <a:p>
            <a:r>
              <a:rPr lang="it-IT" sz="1700" spc="-15" dirty="0">
                <a:solidFill>
                  <a:schemeClr val="tx2"/>
                </a:solidFill>
                <a:latin typeface="Poppins" pitchFamily="2" charset="77"/>
                <a:cs typeface="Poppins" panose="00000500000000000000" pitchFamily="2" charset="0"/>
              </a:rPr>
              <a:t>VERIFICARE LA </a:t>
            </a:r>
            <a:r>
              <a:rPr lang="it-IT" sz="1700" b="1" spc="-15" dirty="0">
                <a:solidFill>
                  <a:schemeClr val="tx2"/>
                </a:solidFill>
                <a:latin typeface="Poppins" pitchFamily="2" charset="77"/>
                <a:cs typeface="Poppins" panose="00000500000000000000" pitchFamily="2" charset="0"/>
              </a:rPr>
              <a:t>LEGITTIMA CONSISTENZA URBANISTICA DELL'IMMOBILE </a:t>
            </a:r>
            <a:r>
              <a:rPr lang="it-IT" sz="1700" spc="-15" dirty="0">
                <a:solidFill>
                  <a:schemeClr val="tx2"/>
                </a:solidFill>
                <a:latin typeface="Poppins" pitchFamily="2" charset="77"/>
                <a:cs typeface="Poppins" panose="00000500000000000000" pitchFamily="2" charset="0"/>
              </a:rPr>
              <a:t>CONSULTANDO LE PRATICHE AD ESSO RIFERITE DEPOSITATE IN ARCHIVIO</a:t>
            </a:r>
          </a:p>
        </p:txBody>
      </p:sp>
      <p:sp>
        <p:nvSpPr>
          <p:cNvPr id="6" name="Freeform 415">
            <a:extLst>
              <a:ext uri="{FF2B5EF4-FFF2-40B4-BE49-F238E27FC236}">
                <a16:creationId xmlns:a16="http://schemas.microsoft.com/office/drawing/2014/main" id="{F1E94B72-6ADE-451E-1489-59F259003B96}"/>
              </a:ext>
            </a:extLst>
          </p:cNvPr>
          <p:cNvSpPr/>
          <p:nvPr/>
        </p:nvSpPr>
        <p:spPr>
          <a:xfrm>
            <a:off x="5528853" y="2361530"/>
            <a:ext cx="1134294" cy="1134692"/>
          </a:xfrm>
          <a:custGeom>
            <a:avLst/>
            <a:gdLst/>
            <a:ahLst/>
            <a:cxnLst>
              <a:cxn ang="3cd4">
                <a:pos x="hc" y="t"/>
              </a:cxn>
              <a:cxn ang="cd2">
                <a:pos x="l" y="vc"/>
              </a:cxn>
              <a:cxn ang="cd4">
                <a:pos x="hc" y="b"/>
              </a:cxn>
              <a:cxn ang="0">
                <a:pos x="r" y="vc"/>
              </a:cxn>
            </a:cxnLst>
            <a:rect l="l" t="t" r="r" b="b"/>
            <a:pathLst>
              <a:path w="1822" h="1822">
                <a:moveTo>
                  <a:pt x="1822" y="911"/>
                </a:moveTo>
                <a:cubicBezTo>
                  <a:pt x="1822" y="1414"/>
                  <a:pt x="1414" y="1822"/>
                  <a:pt x="911" y="1822"/>
                </a:cubicBezTo>
                <a:cubicBezTo>
                  <a:pt x="408" y="1822"/>
                  <a:pt x="0" y="1414"/>
                  <a:pt x="0" y="911"/>
                </a:cubicBezTo>
                <a:cubicBezTo>
                  <a:pt x="0" y="408"/>
                  <a:pt x="408" y="0"/>
                  <a:pt x="911" y="0"/>
                </a:cubicBezTo>
                <a:cubicBezTo>
                  <a:pt x="1414" y="0"/>
                  <a:pt x="1822" y="408"/>
                  <a:pt x="1822" y="911"/>
                </a:cubicBezTo>
                <a:close/>
              </a:path>
            </a:pathLst>
          </a:custGeom>
          <a:solidFill>
            <a:srgbClr val="8C3438"/>
          </a:solidFill>
          <a:ln cap="flat">
            <a:solidFill>
              <a:srgbClr val="8C3438"/>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12" name="Freeform 426">
            <a:extLst>
              <a:ext uri="{FF2B5EF4-FFF2-40B4-BE49-F238E27FC236}">
                <a16:creationId xmlns:a16="http://schemas.microsoft.com/office/drawing/2014/main" id="{FD9F18F5-390C-20E9-CD95-3B5DCD6F4B76}"/>
              </a:ext>
            </a:extLst>
          </p:cNvPr>
          <p:cNvSpPr/>
          <p:nvPr/>
        </p:nvSpPr>
        <p:spPr>
          <a:xfrm>
            <a:off x="5831273" y="5508602"/>
            <a:ext cx="591128" cy="592582"/>
          </a:xfrm>
          <a:custGeom>
            <a:avLst/>
            <a:gdLst/>
            <a:ahLst/>
            <a:cxnLst>
              <a:cxn ang="3cd4">
                <a:pos x="hc" y="t"/>
              </a:cxn>
              <a:cxn ang="cd2">
                <a:pos x="l" y="vc"/>
              </a:cxn>
              <a:cxn ang="cd4">
                <a:pos x="hc" y="b"/>
              </a:cxn>
              <a:cxn ang="0">
                <a:pos x="r" y="vc"/>
              </a:cxn>
            </a:cxnLst>
            <a:rect l="l" t="t" r="r" b="b"/>
            <a:pathLst>
              <a:path w="950" h="952">
                <a:moveTo>
                  <a:pt x="907" y="520"/>
                </a:moveTo>
                <a:lnTo>
                  <a:pt x="722" y="704"/>
                </a:lnTo>
                <a:lnTo>
                  <a:pt x="657" y="639"/>
                </a:lnTo>
                <a:lnTo>
                  <a:pt x="684" y="620"/>
                </a:lnTo>
                <a:cubicBezTo>
                  <a:pt x="695" y="612"/>
                  <a:pt x="703" y="603"/>
                  <a:pt x="708" y="592"/>
                </a:cubicBezTo>
                <a:cubicBezTo>
                  <a:pt x="720" y="566"/>
                  <a:pt x="714" y="534"/>
                  <a:pt x="693" y="514"/>
                </a:cubicBezTo>
                <a:cubicBezTo>
                  <a:pt x="672" y="493"/>
                  <a:pt x="640" y="487"/>
                  <a:pt x="614" y="499"/>
                </a:cubicBezTo>
                <a:cubicBezTo>
                  <a:pt x="604" y="504"/>
                  <a:pt x="594" y="512"/>
                  <a:pt x="587" y="522"/>
                </a:cubicBezTo>
                <a:lnTo>
                  <a:pt x="567" y="550"/>
                </a:lnTo>
                <a:lnTo>
                  <a:pt x="494" y="476"/>
                </a:lnTo>
                <a:lnTo>
                  <a:pt x="578" y="392"/>
                </a:lnTo>
                <a:cubicBezTo>
                  <a:pt x="581" y="390"/>
                  <a:pt x="582" y="386"/>
                  <a:pt x="582" y="381"/>
                </a:cubicBezTo>
                <a:cubicBezTo>
                  <a:pt x="581" y="378"/>
                  <a:pt x="579" y="374"/>
                  <a:pt x="576" y="372"/>
                </a:cubicBezTo>
                <a:lnTo>
                  <a:pt x="536" y="343"/>
                </a:lnTo>
                <a:cubicBezTo>
                  <a:pt x="530" y="338"/>
                  <a:pt x="524" y="333"/>
                  <a:pt x="522" y="327"/>
                </a:cubicBezTo>
                <a:cubicBezTo>
                  <a:pt x="514" y="310"/>
                  <a:pt x="518" y="290"/>
                  <a:pt x="531" y="277"/>
                </a:cubicBezTo>
                <a:cubicBezTo>
                  <a:pt x="544" y="264"/>
                  <a:pt x="564" y="260"/>
                  <a:pt x="581" y="268"/>
                </a:cubicBezTo>
                <a:cubicBezTo>
                  <a:pt x="587" y="271"/>
                  <a:pt x="592" y="276"/>
                  <a:pt x="597" y="282"/>
                </a:cubicBezTo>
                <a:lnTo>
                  <a:pt x="626" y="322"/>
                </a:lnTo>
                <a:cubicBezTo>
                  <a:pt x="628" y="325"/>
                  <a:pt x="632" y="328"/>
                  <a:pt x="635" y="328"/>
                </a:cubicBezTo>
                <a:cubicBezTo>
                  <a:pt x="639" y="328"/>
                  <a:pt x="644" y="327"/>
                  <a:pt x="646" y="324"/>
                </a:cubicBezTo>
                <a:lnTo>
                  <a:pt x="722" y="248"/>
                </a:lnTo>
                <a:lnTo>
                  <a:pt x="907" y="433"/>
                </a:lnTo>
                <a:cubicBezTo>
                  <a:pt x="918" y="444"/>
                  <a:pt x="924" y="460"/>
                  <a:pt x="924" y="476"/>
                </a:cubicBezTo>
                <a:cubicBezTo>
                  <a:pt x="924" y="493"/>
                  <a:pt x="918" y="508"/>
                  <a:pt x="907" y="520"/>
                </a:cubicBezTo>
                <a:close/>
                <a:moveTo>
                  <a:pt x="518" y="907"/>
                </a:moveTo>
                <a:cubicBezTo>
                  <a:pt x="506" y="919"/>
                  <a:pt x="491" y="926"/>
                  <a:pt x="475" y="926"/>
                </a:cubicBezTo>
                <a:cubicBezTo>
                  <a:pt x="459" y="926"/>
                  <a:pt x="443" y="919"/>
                  <a:pt x="432" y="907"/>
                </a:cubicBezTo>
                <a:lnTo>
                  <a:pt x="247" y="723"/>
                </a:lnTo>
                <a:lnTo>
                  <a:pt x="312" y="658"/>
                </a:lnTo>
                <a:lnTo>
                  <a:pt x="332" y="685"/>
                </a:lnTo>
                <a:cubicBezTo>
                  <a:pt x="340" y="696"/>
                  <a:pt x="348" y="704"/>
                  <a:pt x="358" y="709"/>
                </a:cubicBezTo>
                <a:cubicBezTo>
                  <a:pt x="385" y="721"/>
                  <a:pt x="417" y="715"/>
                  <a:pt x="438" y="695"/>
                </a:cubicBezTo>
                <a:cubicBezTo>
                  <a:pt x="459" y="674"/>
                  <a:pt x="464" y="642"/>
                  <a:pt x="452" y="615"/>
                </a:cubicBezTo>
                <a:cubicBezTo>
                  <a:pt x="448" y="605"/>
                  <a:pt x="440" y="596"/>
                  <a:pt x="429" y="588"/>
                </a:cubicBezTo>
                <a:lnTo>
                  <a:pt x="402" y="568"/>
                </a:lnTo>
                <a:lnTo>
                  <a:pt x="475" y="495"/>
                </a:lnTo>
                <a:lnTo>
                  <a:pt x="559" y="579"/>
                </a:lnTo>
                <a:cubicBezTo>
                  <a:pt x="562" y="582"/>
                  <a:pt x="566" y="583"/>
                  <a:pt x="569" y="583"/>
                </a:cubicBezTo>
                <a:cubicBezTo>
                  <a:pt x="574" y="583"/>
                  <a:pt x="577" y="581"/>
                  <a:pt x="579" y="578"/>
                </a:cubicBezTo>
                <a:lnTo>
                  <a:pt x="608" y="537"/>
                </a:lnTo>
                <a:cubicBezTo>
                  <a:pt x="613" y="531"/>
                  <a:pt x="619" y="526"/>
                  <a:pt x="625" y="523"/>
                </a:cubicBezTo>
                <a:cubicBezTo>
                  <a:pt x="642" y="516"/>
                  <a:pt x="662" y="519"/>
                  <a:pt x="675" y="532"/>
                </a:cubicBezTo>
                <a:cubicBezTo>
                  <a:pt x="687" y="545"/>
                  <a:pt x="691" y="565"/>
                  <a:pt x="684" y="581"/>
                </a:cubicBezTo>
                <a:cubicBezTo>
                  <a:pt x="681" y="587"/>
                  <a:pt x="676" y="594"/>
                  <a:pt x="669" y="599"/>
                </a:cubicBezTo>
                <a:lnTo>
                  <a:pt x="629" y="627"/>
                </a:lnTo>
                <a:cubicBezTo>
                  <a:pt x="626" y="629"/>
                  <a:pt x="624" y="633"/>
                  <a:pt x="623" y="637"/>
                </a:cubicBezTo>
                <a:cubicBezTo>
                  <a:pt x="623" y="641"/>
                  <a:pt x="625" y="644"/>
                  <a:pt x="628" y="647"/>
                </a:cubicBezTo>
                <a:lnTo>
                  <a:pt x="703" y="723"/>
                </a:lnTo>
                <a:close/>
                <a:moveTo>
                  <a:pt x="26" y="476"/>
                </a:moveTo>
                <a:cubicBezTo>
                  <a:pt x="26" y="460"/>
                  <a:pt x="32" y="444"/>
                  <a:pt x="43" y="433"/>
                </a:cubicBezTo>
                <a:lnTo>
                  <a:pt x="228" y="248"/>
                </a:lnTo>
                <a:lnTo>
                  <a:pt x="293" y="313"/>
                </a:lnTo>
                <a:lnTo>
                  <a:pt x="266" y="333"/>
                </a:lnTo>
                <a:cubicBezTo>
                  <a:pt x="255" y="340"/>
                  <a:pt x="247" y="350"/>
                  <a:pt x="243" y="360"/>
                </a:cubicBezTo>
                <a:cubicBezTo>
                  <a:pt x="231" y="386"/>
                  <a:pt x="236" y="418"/>
                  <a:pt x="257" y="439"/>
                </a:cubicBezTo>
                <a:cubicBezTo>
                  <a:pt x="278" y="460"/>
                  <a:pt x="310" y="466"/>
                  <a:pt x="336" y="454"/>
                </a:cubicBezTo>
                <a:cubicBezTo>
                  <a:pt x="346" y="449"/>
                  <a:pt x="356" y="441"/>
                  <a:pt x="363" y="430"/>
                </a:cubicBezTo>
                <a:lnTo>
                  <a:pt x="383" y="403"/>
                </a:lnTo>
                <a:lnTo>
                  <a:pt x="456" y="476"/>
                </a:lnTo>
                <a:lnTo>
                  <a:pt x="372" y="561"/>
                </a:lnTo>
                <a:cubicBezTo>
                  <a:pt x="369" y="563"/>
                  <a:pt x="368" y="567"/>
                  <a:pt x="368" y="571"/>
                </a:cubicBezTo>
                <a:cubicBezTo>
                  <a:pt x="369" y="575"/>
                  <a:pt x="371" y="579"/>
                  <a:pt x="374" y="580"/>
                </a:cubicBezTo>
                <a:lnTo>
                  <a:pt x="414" y="610"/>
                </a:lnTo>
                <a:cubicBezTo>
                  <a:pt x="421" y="614"/>
                  <a:pt x="426" y="620"/>
                  <a:pt x="428" y="626"/>
                </a:cubicBezTo>
                <a:cubicBezTo>
                  <a:pt x="436" y="643"/>
                  <a:pt x="432" y="663"/>
                  <a:pt x="420" y="676"/>
                </a:cubicBezTo>
                <a:cubicBezTo>
                  <a:pt x="406" y="689"/>
                  <a:pt x="387" y="692"/>
                  <a:pt x="369" y="685"/>
                </a:cubicBezTo>
                <a:cubicBezTo>
                  <a:pt x="363" y="682"/>
                  <a:pt x="358" y="677"/>
                  <a:pt x="353" y="670"/>
                </a:cubicBezTo>
                <a:lnTo>
                  <a:pt x="324" y="631"/>
                </a:lnTo>
                <a:cubicBezTo>
                  <a:pt x="322" y="627"/>
                  <a:pt x="318" y="625"/>
                  <a:pt x="314" y="625"/>
                </a:cubicBezTo>
                <a:cubicBezTo>
                  <a:pt x="311" y="624"/>
                  <a:pt x="307" y="626"/>
                  <a:pt x="304" y="628"/>
                </a:cubicBezTo>
                <a:lnTo>
                  <a:pt x="228" y="704"/>
                </a:lnTo>
                <a:lnTo>
                  <a:pt x="43" y="520"/>
                </a:lnTo>
                <a:cubicBezTo>
                  <a:pt x="32" y="508"/>
                  <a:pt x="26" y="493"/>
                  <a:pt x="26" y="476"/>
                </a:cubicBezTo>
                <a:close/>
                <a:moveTo>
                  <a:pt x="432" y="45"/>
                </a:moveTo>
                <a:cubicBezTo>
                  <a:pt x="443" y="34"/>
                  <a:pt x="459" y="27"/>
                  <a:pt x="475" y="27"/>
                </a:cubicBezTo>
                <a:cubicBezTo>
                  <a:pt x="491" y="27"/>
                  <a:pt x="506" y="34"/>
                  <a:pt x="518" y="45"/>
                </a:cubicBezTo>
                <a:lnTo>
                  <a:pt x="703" y="230"/>
                </a:lnTo>
                <a:lnTo>
                  <a:pt x="638" y="295"/>
                </a:lnTo>
                <a:lnTo>
                  <a:pt x="618" y="267"/>
                </a:lnTo>
                <a:cubicBezTo>
                  <a:pt x="611" y="256"/>
                  <a:pt x="602" y="249"/>
                  <a:pt x="592" y="244"/>
                </a:cubicBezTo>
                <a:cubicBezTo>
                  <a:pt x="565" y="232"/>
                  <a:pt x="533" y="237"/>
                  <a:pt x="512" y="258"/>
                </a:cubicBezTo>
                <a:cubicBezTo>
                  <a:pt x="491" y="279"/>
                  <a:pt x="486" y="311"/>
                  <a:pt x="498" y="338"/>
                </a:cubicBezTo>
                <a:cubicBezTo>
                  <a:pt x="503" y="348"/>
                  <a:pt x="510" y="357"/>
                  <a:pt x="520" y="364"/>
                </a:cubicBezTo>
                <a:lnTo>
                  <a:pt x="549" y="385"/>
                </a:lnTo>
                <a:lnTo>
                  <a:pt x="475" y="458"/>
                </a:lnTo>
                <a:lnTo>
                  <a:pt x="391" y="374"/>
                </a:lnTo>
                <a:cubicBezTo>
                  <a:pt x="388" y="370"/>
                  <a:pt x="384" y="369"/>
                  <a:pt x="380" y="370"/>
                </a:cubicBezTo>
                <a:cubicBezTo>
                  <a:pt x="377" y="370"/>
                  <a:pt x="373" y="372"/>
                  <a:pt x="371" y="375"/>
                </a:cubicBezTo>
                <a:lnTo>
                  <a:pt x="342" y="415"/>
                </a:lnTo>
                <a:cubicBezTo>
                  <a:pt x="337" y="422"/>
                  <a:pt x="332" y="427"/>
                  <a:pt x="325" y="430"/>
                </a:cubicBezTo>
                <a:cubicBezTo>
                  <a:pt x="308" y="437"/>
                  <a:pt x="289" y="433"/>
                  <a:pt x="275" y="421"/>
                </a:cubicBezTo>
                <a:cubicBezTo>
                  <a:pt x="262" y="408"/>
                  <a:pt x="259" y="388"/>
                  <a:pt x="267" y="371"/>
                </a:cubicBezTo>
                <a:cubicBezTo>
                  <a:pt x="269" y="365"/>
                  <a:pt x="274" y="359"/>
                  <a:pt x="281" y="354"/>
                </a:cubicBezTo>
                <a:lnTo>
                  <a:pt x="321" y="325"/>
                </a:lnTo>
                <a:cubicBezTo>
                  <a:pt x="324" y="323"/>
                  <a:pt x="326" y="320"/>
                  <a:pt x="327" y="316"/>
                </a:cubicBezTo>
                <a:cubicBezTo>
                  <a:pt x="327" y="312"/>
                  <a:pt x="325" y="308"/>
                  <a:pt x="323" y="306"/>
                </a:cubicBezTo>
                <a:lnTo>
                  <a:pt x="247" y="230"/>
                </a:lnTo>
                <a:close/>
                <a:moveTo>
                  <a:pt x="925" y="414"/>
                </a:moveTo>
                <a:lnTo>
                  <a:pt x="537" y="26"/>
                </a:lnTo>
                <a:cubicBezTo>
                  <a:pt x="520" y="10"/>
                  <a:pt x="499" y="0"/>
                  <a:pt x="475" y="0"/>
                </a:cubicBezTo>
                <a:cubicBezTo>
                  <a:pt x="451" y="0"/>
                  <a:pt x="429" y="10"/>
                  <a:pt x="413" y="26"/>
                </a:cubicBezTo>
                <a:lnTo>
                  <a:pt x="25" y="414"/>
                </a:lnTo>
                <a:cubicBezTo>
                  <a:pt x="9" y="431"/>
                  <a:pt x="0" y="453"/>
                  <a:pt x="0" y="476"/>
                </a:cubicBezTo>
                <a:cubicBezTo>
                  <a:pt x="0" y="500"/>
                  <a:pt x="9" y="522"/>
                  <a:pt x="25" y="538"/>
                </a:cubicBezTo>
                <a:lnTo>
                  <a:pt x="413" y="926"/>
                </a:lnTo>
                <a:cubicBezTo>
                  <a:pt x="429" y="943"/>
                  <a:pt x="451" y="952"/>
                  <a:pt x="475" y="952"/>
                </a:cubicBezTo>
                <a:cubicBezTo>
                  <a:pt x="499" y="952"/>
                  <a:pt x="520" y="943"/>
                  <a:pt x="537" y="926"/>
                </a:cubicBezTo>
                <a:lnTo>
                  <a:pt x="925" y="538"/>
                </a:lnTo>
                <a:cubicBezTo>
                  <a:pt x="941" y="522"/>
                  <a:pt x="950" y="500"/>
                  <a:pt x="950" y="476"/>
                </a:cubicBezTo>
                <a:cubicBezTo>
                  <a:pt x="950" y="453"/>
                  <a:pt x="941" y="431"/>
                  <a:pt x="925" y="414"/>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13" name="Freeform 443">
            <a:extLst>
              <a:ext uri="{FF2B5EF4-FFF2-40B4-BE49-F238E27FC236}">
                <a16:creationId xmlns:a16="http://schemas.microsoft.com/office/drawing/2014/main" id="{9A22F742-06DD-0B32-3F2A-3A710E1E4BDD}"/>
              </a:ext>
            </a:extLst>
          </p:cNvPr>
          <p:cNvSpPr/>
          <p:nvPr/>
        </p:nvSpPr>
        <p:spPr>
          <a:xfrm>
            <a:off x="5831273" y="4009927"/>
            <a:ext cx="591128" cy="505346"/>
          </a:xfrm>
          <a:custGeom>
            <a:avLst/>
            <a:gdLst>
              <a:gd name="connsiteX0" fmla="*/ 577439 w 1182256"/>
              <a:gd name="connsiteY0" fmla="*/ 835190 h 1010692"/>
              <a:gd name="connsiteX1" fmla="*/ 537615 w 1182256"/>
              <a:gd name="connsiteY1" fmla="*/ 837679 h 1010692"/>
              <a:gd name="connsiteX2" fmla="*/ 537615 w 1182256"/>
              <a:gd name="connsiteY2" fmla="*/ 978330 h 1010692"/>
              <a:gd name="connsiteX3" fmla="*/ 568727 w 1182256"/>
              <a:gd name="connsiteY3" fmla="*/ 945968 h 1010692"/>
              <a:gd name="connsiteX4" fmla="*/ 613529 w 1182256"/>
              <a:gd name="connsiteY4" fmla="*/ 945968 h 1010692"/>
              <a:gd name="connsiteX5" fmla="*/ 645885 w 1182256"/>
              <a:gd name="connsiteY5" fmla="*/ 978330 h 1010692"/>
              <a:gd name="connsiteX6" fmla="*/ 644641 w 1182256"/>
              <a:gd name="connsiteY6" fmla="*/ 837679 h 1010692"/>
              <a:gd name="connsiteX7" fmla="*/ 628462 w 1182256"/>
              <a:gd name="connsiteY7" fmla="*/ 840169 h 1010692"/>
              <a:gd name="connsiteX8" fmla="*/ 604817 w 1182256"/>
              <a:gd name="connsiteY8" fmla="*/ 835190 h 1010692"/>
              <a:gd name="connsiteX9" fmla="*/ 577439 w 1182256"/>
              <a:gd name="connsiteY9" fmla="*/ 835190 h 1010692"/>
              <a:gd name="connsiteX10" fmla="*/ 1149899 w 1182256"/>
              <a:gd name="connsiteY10" fmla="*/ 750551 h 1010692"/>
              <a:gd name="connsiteX11" fmla="*/ 1122521 w 1182256"/>
              <a:gd name="connsiteY11" fmla="*/ 758019 h 1010692"/>
              <a:gd name="connsiteX12" fmla="*/ 746688 w 1182256"/>
              <a:gd name="connsiteY12" fmla="*/ 758019 h 1010692"/>
              <a:gd name="connsiteX13" fmla="*/ 724287 w 1182256"/>
              <a:gd name="connsiteY13" fmla="*/ 780424 h 1010692"/>
              <a:gd name="connsiteX14" fmla="*/ 1122521 w 1182256"/>
              <a:gd name="connsiteY14" fmla="*/ 780424 h 1010692"/>
              <a:gd name="connsiteX15" fmla="*/ 1149899 w 1182256"/>
              <a:gd name="connsiteY15" fmla="*/ 751796 h 1010692"/>
              <a:gd name="connsiteX16" fmla="*/ 32356 w 1182256"/>
              <a:gd name="connsiteY16" fmla="*/ 750551 h 1010692"/>
              <a:gd name="connsiteX17" fmla="*/ 32356 w 1182256"/>
              <a:gd name="connsiteY17" fmla="*/ 751796 h 1010692"/>
              <a:gd name="connsiteX18" fmla="*/ 59735 w 1182256"/>
              <a:gd name="connsiteY18" fmla="*/ 780424 h 1010692"/>
              <a:gd name="connsiteX19" fmla="*/ 457969 w 1182256"/>
              <a:gd name="connsiteY19" fmla="*/ 780424 h 1010692"/>
              <a:gd name="connsiteX20" fmla="*/ 435568 w 1182256"/>
              <a:gd name="connsiteY20" fmla="*/ 758019 h 1010692"/>
              <a:gd name="connsiteX21" fmla="*/ 59735 w 1182256"/>
              <a:gd name="connsiteY21" fmla="*/ 758019 h 1010692"/>
              <a:gd name="connsiteX22" fmla="*/ 32356 w 1182256"/>
              <a:gd name="connsiteY22" fmla="*/ 750551 h 1010692"/>
              <a:gd name="connsiteX23" fmla="*/ 1149899 w 1182256"/>
              <a:gd name="connsiteY23" fmla="*/ 694540 h 1010692"/>
              <a:gd name="connsiteX24" fmla="*/ 1122521 w 1182256"/>
              <a:gd name="connsiteY24" fmla="*/ 702008 h 1010692"/>
              <a:gd name="connsiteX25" fmla="*/ 756644 w 1182256"/>
              <a:gd name="connsiteY25" fmla="*/ 702008 h 1010692"/>
              <a:gd name="connsiteX26" fmla="*/ 756644 w 1182256"/>
              <a:gd name="connsiteY26" fmla="*/ 706987 h 1010692"/>
              <a:gd name="connsiteX27" fmla="*/ 757888 w 1182256"/>
              <a:gd name="connsiteY27" fmla="*/ 725657 h 1010692"/>
              <a:gd name="connsiteX28" fmla="*/ 1122521 w 1182256"/>
              <a:gd name="connsiteY28" fmla="*/ 725657 h 1010692"/>
              <a:gd name="connsiteX29" fmla="*/ 1149899 w 1182256"/>
              <a:gd name="connsiteY29" fmla="*/ 697029 h 1010692"/>
              <a:gd name="connsiteX30" fmla="*/ 32356 w 1182256"/>
              <a:gd name="connsiteY30" fmla="*/ 694540 h 1010692"/>
              <a:gd name="connsiteX31" fmla="*/ 32356 w 1182256"/>
              <a:gd name="connsiteY31" fmla="*/ 697029 h 1010692"/>
              <a:gd name="connsiteX32" fmla="*/ 59735 w 1182256"/>
              <a:gd name="connsiteY32" fmla="*/ 725657 h 1010692"/>
              <a:gd name="connsiteX33" fmla="*/ 424368 w 1182256"/>
              <a:gd name="connsiteY33" fmla="*/ 725657 h 1010692"/>
              <a:gd name="connsiteX34" fmla="*/ 425612 w 1182256"/>
              <a:gd name="connsiteY34" fmla="*/ 706987 h 1010692"/>
              <a:gd name="connsiteX35" fmla="*/ 426857 w 1182256"/>
              <a:gd name="connsiteY35" fmla="*/ 702008 h 1010692"/>
              <a:gd name="connsiteX36" fmla="*/ 59735 w 1182256"/>
              <a:gd name="connsiteY36" fmla="*/ 702008 h 1010692"/>
              <a:gd name="connsiteX37" fmla="*/ 32356 w 1182256"/>
              <a:gd name="connsiteY37" fmla="*/ 694540 h 1010692"/>
              <a:gd name="connsiteX38" fmla="*/ 631996 w 1182256"/>
              <a:gd name="connsiteY38" fmla="*/ 605382 h 1010692"/>
              <a:gd name="connsiteX39" fmla="*/ 534171 w 1182256"/>
              <a:gd name="connsiteY39" fmla="*/ 703241 h 1010692"/>
              <a:gd name="connsiteX40" fmla="*/ 591132 w 1182256"/>
              <a:gd name="connsiteY40" fmla="*/ 731731 h 1010692"/>
              <a:gd name="connsiteX41" fmla="*/ 660476 w 1182256"/>
              <a:gd name="connsiteY41" fmla="*/ 662363 h 1010692"/>
              <a:gd name="connsiteX42" fmla="*/ 631996 w 1182256"/>
              <a:gd name="connsiteY42" fmla="*/ 605382 h 1010692"/>
              <a:gd name="connsiteX43" fmla="*/ 591132 w 1182256"/>
              <a:gd name="connsiteY43" fmla="*/ 591756 h 1010692"/>
              <a:gd name="connsiteX44" fmla="*/ 520550 w 1182256"/>
              <a:gd name="connsiteY44" fmla="*/ 662363 h 1010692"/>
              <a:gd name="connsiteX45" fmla="*/ 521788 w 1182256"/>
              <a:gd name="connsiteY45" fmla="*/ 669795 h 1010692"/>
              <a:gd name="connsiteX46" fmla="*/ 598562 w 1182256"/>
              <a:gd name="connsiteY46" fmla="*/ 592994 h 1010692"/>
              <a:gd name="connsiteX47" fmla="*/ 591132 w 1182256"/>
              <a:gd name="connsiteY47" fmla="*/ 591756 h 1010692"/>
              <a:gd name="connsiteX48" fmla="*/ 591132 w 1182256"/>
              <a:gd name="connsiteY48" fmla="*/ 558310 h 1010692"/>
              <a:gd name="connsiteX49" fmla="*/ 693910 w 1182256"/>
              <a:gd name="connsiteY49" fmla="*/ 662363 h 1010692"/>
              <a:gd name="connsiteX50" fmla="*/ 591132 w 1182256"/>
              <a:gd name="connsiteY50" fmla="*/ 763938 h 1010692"/>
              <a:gd name="connsiteX51" fmla="*/ 488354 w 1182256"/>
              <a:gd name="connsiteY51" fmla="*/ 662363 h 1010692"/>
              <a:gd name="connsiteX52" fmla="*/ 591132 w 1182256"/>
              <a:gd name="connsiteY52" fmla="*/ 558310 h 1010692"/>
              <a:gd name="connsiteX53" fmla="*/ 591128 w 1182256"/>
              <a:gd name="connsiteY53" fmla="*/ 516859 h 1010692"/>
              <a:gd name="connsiteX54" fmla="*/ 566238 w 1182256"/>
              <a:gd name="connsiteY54" fmla="*/ 525261 h 1010692"/>
              <a:gd name="connsiteX55" fmla="*/ 520193 w 1182256"/>
              <a:gd name="connsiteY55" fmla="*/ 542687 h 1010692"/>
              <a:gd name="connsiteX56" fmla="*/ 482858 w 1182256"/>
              <a:gd name="connsiteY56" fmla="*/ 573804 h 1010692"/>
              <a:gd name="connsiteX57" fmla="*/ 457969 w 1182256"/>
              <a:gd name="connsiteY57" fmla="*/ 616124 h 1010692"/>
              <a:gd name="connsiteX58" fmla="*/ 449257 w 1182256"/>
              <a:gd name="connsiteY58" fmla="*/ 664667 h 1010692"/>
              <a:gd name="connsiteX59" fmla="*/ 457969 w 1182256"/>
              <a:gd name="connsiteY59" fmla="*/ 713210 h 1010692"/>
              <a:gd name="connsiteX60" fmla="*/ 482858 w 1182256"/>
              <a:gd name="connsiteY60" fmla="*/ 756775 h 1010692"/>
              <a:gd name="connsiteX61" fmla="*/ 520193 w 1182256"/>
              <a:gd name="connsiteY61" fmla="*/ 787892 h 1010692"/>
              <a:gd name="connsiteX62" fmla="*/ 567483 w 1182256"/>
              <a:gd name="connsiteY62" fmla="*/ 805317 h 1010692"/>
              <a:gd name="connsiteX63" fmla="*/ 591128 w 1182256"/>
              <a:gd name="connsiteY63" fmla="*/ 800339 h 1010692"/>
              <a:gd name="connsiteX64" fmla="*/ 616018 w 1182256"/>
              <a:gd name="connsiteY64" fmla="*/ 805317 h 1010692"/>
              <a:gd name="connsiteX65" fmla="*/ 662063 w 1182256"/>
              <a:gd name="connsiteY65" fmla="*/ 787892 h 1010692"/>
              <a:gd name="connsiteX66" fmla="*/ 699398 w 1182256"/>
              <a:gd name="connsiteY66" fmla="*/ 756775 h 1010692"/>
              <a:gd name="connsiteX67" fmla="*/ 724287 w 1182256"/>
              <a:gd name="connsiteY67" fmla="*/ 713210 h 1010692"/>
              <a:gd name="connsiteX68" fmla="*/ 732999 w 1182256"/>
              <a:gd name="connsiteY68" fmla="*/ 664667 h 1010692"/>
              <a:gd name="connsiteX69" fmla="*/ 724287 w 1182256"/>
              <a:gd name="connsiteY69" fmla="*/ 616124 h 1010692"/>
              <a:gd name="connsiteX70" fmla="*/ 700642 w 1182256"/>
              <a:gd name="connsiteY70" fmla="*/ 573804 h 1010692"/>
              <a:gd name="connsiteX71" fmla="*/ 662063 w 1182256"/>
              <a:gd name="connsiteY71" fmla="*/ 542687 h 1010692"/>
              <a:gd name="connsiteX72" fmla="*/ 616018 w 1182256"/>
              <a:gd name="connsiteY72" fmla="*/ 525261 h 1010692"/>
              <a:gd name="connsiteX73" fmla="*/ 591128 w 1182256"/>
              <a:gd name="connsiteY73" fmla="*/ 516859 h 1010692"/>
              <a:gd name="connsiteX74" fmla="*/ 499527 w 1182256"/>
              <a:gd name="connsiteY74" fmla="*/ 410009 h 1010692"/>
              <a:gd name="connsiteX75" fmla="*/ 1017852 w 1182256"/>
              <a:gd name="connsiteY75" fmla="*/ 410009 h 1010692"/>
              <a:gd name="connsiteX76" fmla="*/ 1034011 w 1182256"/>
              <a:gd name="connsiteY76" fmla="*/ 425587 h 1010692"/>
              <a:gd name="connsiteX77" fmla="*/ 1017852 w 1182256"/>
              <a:gd name="connsiteY77" fmla="*/ 441165 h 1010692"/>
              <a:gd name="connsiteX78" fmla="*/ 499527 w 1182256"/>
              <a:gd name="connsiteY78" fmla="*/ 441165 h 1010692"/>
              <a:gd name="connsiteX79" fmla="*/ 482125 w 1182256"/>
              <a:gd name="connsiteY79" fmla="*/ 425587 h 1010692"/>
              <a:gd name="connsiteX80" fmla="*/ 499527 w 1182256"/>
              <a:gd name="connsiteY80" fmla="*/ 410009 h 1010692"/>
              <a:gd name="connsiteX81" fmla="*/ 201726 w 1182256"/>
              <a:gd name="connsiteY81" fmla="*/ 410009 h 1010692"/>
              <a:gd name="connsiteX82" fmla="*/ 386288 w 1182256"/>
              <a:gd name="connsiteY82" fmla="*/ 410009 h 1010692"/>
              <a:gd name="connsiteX83" fmla="*/ 402391 w 1182256"/>
              <a:gd name="connsiteY83" fmla="*/ 425587 h 1010692"/>
              <a:gd name="connsiteX84" fmla="*/ 386288 w 1182256"/>
              <a:gd name="connsiteY84" fmla="*/ 441165 h 1010692"/>
              <a:gd name="connsiteX85" fmla="*/ 201726 w 1182256"/>
              <a:gd name="connsiteY85" fmla="*/ 441165 h 1010692"/>
              <a:gd name="connsiteX86" fmla="*/ 185623 w 1182256"/>
              <a:gd name="connsiteY86" fmla="*/ 425587 h 1010692"/>
              <a:gd name="connsiteX87" fmla="*/ 201726 w 1182256"/>
              <a:gd name="connsiteY87" fmla="*/ 410009 h 1010692"/>
              <a:gd name="connsiteX88" fmla="*/ 499527 w 1182256"/>
              <a:gd name="connsiteY88" fmla="*/ 335235 h 1010692"/>
              <a:gd name="connsiteX89" fmla="*/ 1017852 w 1182256"/>
              <a:gd name="connsiteY89" fmla="*/ 335235 h 1010692"/>
              <a:gd name="connsiteX90" fmla="*/ 1034011 w 1182256"/>
              <a:gd name="connsiteY90" fmla="*/ 350836 h 1010692"/>
              <a:gd name="connsiteX91" fmla="*/ 1017852 w 1182256"/>
              <a:gd name="connsiteY91" fmla="*/ 367637 h 1010692"/>
              <a:gd name="connsiteX92" fmla="*/ 499527 w 1182256"/>
              <a:gd name="connsiteY92" fmla="*/ 367637 h 1010692"/>
              <a:gd name="connsiteX93" fmla="*/ 482125 w 1182256"/>
              <a:gd name="connsiteY93" fmla="*/ 350836 h 1010692"/>
              <a:gd name="connsiteX94" fmla="*/ 499527 w 1182256"/>
              <a:gd name="connsiteY94" fmla="*/ 335235 h 1010692"/>
              <a:gd name="connsiteX95" fmla="*/ 201726 w 1182256"/>
              <a:gd name="connsiteY95" fmla="*/ 335235 h 1010692"/>
              <a:gd name="connsiteX96" fmla="*/ 386288 w 1182256"/>
              <a:gd name="connsiteY96" fmla="*/ 335235 h 1010692"/>
              <a:gd name="connsiteX97" fmla="*/ 402391 w 1182256"/>
              <a:gd name="connsiteY97" fmla="*/ 350836 h 1010692"/>
              <a:gd name="connsiteX98" fmla="*/ 386288 w 1182256"/>
              <a:gd name="connsiteY98" fmla="*/ 367637 h 1010692"/>
              <a:gd name="connsiteX99" fmla="*/ 201726 w 1182256"/>
              <a:gd name="connsiteY99" fmla="*/ 367637 h 1010692"/>
              <a:gd name="connsiteX100" fmla="*/ 185623 w 1182256"/>
              <a:gd name="connsiteY100" fmla="*/ 350836 h 1010692"/>
              <a:gd name="connsiteX101" fmla="*/ 201726 w 1182256"/>
              <a:gd name="connsiteY101" fmla="*/ 335235 h 1010692"/>
              <a:gd name="connsiteX102" fmla="*/ 275296 w 1182256"/>
              <a:gd name="connsiteY102" fmla="*/ 223075 h 1010692"/>
              <a:gd name="connsiteX103" fmla="*/ 943100 w 1182256"/>
              <a:gd name="connsiteY103" fmla="*/ 223075 h 1010692"/>
              <a:gd name="connsiteX104" fmla="*/ 960510 w 1182256"/>
              <a:gd name="connsiteY104" fmla="*/ 239876 h 1010692"/>
              <a:gd name="connsiteX105" fmla="*/ 943100 w 1182256"/>
              <a:gd name="connsiteY105" fmla="*/ 255477 h 1010692"/>
              <a:gd name="connsiteX106" fmla="*/ 275296 w 1182256"/>
              <a:gd name="connsiteY106" fmla="*/ 255477 h 1010692"/>
              <a:gd name="connsiteX107" fmla="*/ 259129 w 1182256"/>
              <a:gd name="connsiteY107" fmla="*/ 239876 h 1010692"/>
              <a:gd name="connsiteX108" fmla="*/ 275296 w 1182256"/>
              <a:gd name="connsiteY108" fmla="*/ 223075 h 1010692"/>
              <a:gd name="connsiteX109" fmla="*/ 201795 w 1182256"/>
              <a:gd name="connsiteY109" fmla="*/ 112160 h 1010692"/>
              <a:gd name="connsiteX110" fmla="*/ 1017835 w 1182256"/>
              <a:gd name="connsiteY110" fmla="*/ 112160 h 1010692"/>
              <a:gd name="connsiteX111" fmla="*/ 1034007 w 1182256"/>
              <a:gd name="connsiteY111" fmla="*/ 127738 h 1010692"/>
              <a:gd name="connsiteX112" fmla="*/ 1017835 w 1182256"/>
              <a:gd name="connsiteY112" fmla="*/ 143316 h 1010692"/>
              <a:gd name="connsiteX113" fmla="*/ 201795 w 1182256"/>
              <a:gd name="connsiteY113" fmla="*/ 143316 h 1010692"/>
              <a:gd name="connsiteX114" fmla="*/ 185623 w 1182256"/>
              <a:gd name="connsiteY114" fmla="*/ 127738 h 1010692"/>
              <a:gd name="connsiteX115" fmla="*/ 201795 w 1182256"/>
              <a:gd name="connsiteY115" fmla="*/ 112160 h 1010692"/>
              <a:gd name="connsiteX116" fmla="*/ 59735 w 1182256"/>
              <a:gd name="connsiteY116" fmla="*/ 33607 h 1010692"/>
              <a:gd name="connsiteX117" fmla="*/ 32356 w 1182256"/>
              <a:gd name="connsiteY117" fmla="*/ 62234 h 1010692"/>
              <a:gd name="connsiteX118" fmla="*/ 32356 w 1182256"/>
              <a:gd name="connsiteY118" fmla="*/ 573804 h 1010692"/>
              <a:gd name="connsiteX119" fmla="*/ 32356 w 1182256"/>
              <a:gd name="connsiteY119" fmla="*/ 629816 h 1010692"/>
              <a:gd name="connsiteX120" fmla="*/ 32356 w 1182256"/>
              <a:gd name="connsiteY120" fmla="*/ 641018 h 1010692"/>
              <a:gd name="connsiteX121" fmla="*/ 59735 w 1182256"/>
              <a:gd name="connsiteY121" fmla="*/ 669646 h 1010692"/>
              <a:gd name="connsiteX122" fmla="*/ 415656 w 1182256"/>
              <a:gd name="connsiteY122" fmla="*/ 669646 h 1010692"/>
              <a:gd name="connsiteX123" fmla="*/ 436812 w 1182256"/>
              <a:gd name="connsiteY123" fmla="*/ 591230 h 1010692"/>
              <a:gd name="connsiteX124" fmla="*/ 450502 w 1182256"/>
              <a:gd name="connsiteY124" fmla="*/ 568826 h 1010692"/>
              <a:gd name="connsiteX125" fmla="*/ 520193 w 1182256"/>
              <a:gd name="connsiteY125" fmla="*/ 509080 h 1010692"/>
              <a:gd name="connsiteX126" fmla="*/ 545082 w 1182256"/>
              <a:gd name="connsiteY126" fmla="*/ 500367 h 1010692"/>
              <a:gd name="connsiteX127" fmla="*/ 637174 w 1182256"/>
              <a:gd name="connsiteY127" fmla="*/ 500367 h 1010692"/>
              <a:gd name="connsiteX128" fmla="*/ 662063 w 1182256"/>
              <a:gd name="connsiteY128" fmla="*/ 509080 h 1010692"/>
              <a:gd name="connsiteX129" fmla="*/ 731754 w 1182256"/>
              <a:gd name="connsiteY129" fmla="*/ 568826 h 1010692"/>
              <a:gd name="connsiteX130" fmla="*/ 745443 w 1182256"/>
              <a:gd name="connsiteY130" fmla="*/ 591230 h 1010692"/>
              <a:gd name="connsiteX131" fmla="*/ 766600 w 1182256"/>
              <a:gd name="connsiteY131" fmla="*/ 669646 h 1010692"/>
              <a:gd name="connsiteX132" fmla="*/ 1122521 w 1182256"/>
              <a:gd name="connsiteY132" fmla="*/ 669646 h 1010692"/>
              <a:gd name="connsiteX133" fmla="*/ 1149899 w 1182256"/>
              <a:gd name="connsiteY133" fmla="*/ 641018 h 1010692"/>
              <a:gd name="connsiteX134" fmla="*/ 1149899 w 1182256"/>
              <a:gd name="connsiteY134" fmla="*/ 629816 h 1010692"/>
              <a:gd name="connsiteX135" fmla="*/ 1149899 w 1182256"/>
              <a:gd name="connsiteY135" fmla="*/ 573804 h 1010692"/>
              <a:gd name="connsiteX136" fmla="*/ 1149899 w 1182256"/>
              <a:gd name="connsiteY136" fmla="*/ 62234 h 1010692"/>
              <a:gd name="connsiteX137" fmla="*/ 1122521 w 1182256"/>
              <a:gd name="connsiteY137" fmla="*/ 33607 h 1010692"/>
              <a:gd name="connsiteX138" fmla="*/ 59735 w 1182256"/>
              <a:gd name="connsiteY138" fmla="*/ 0 h 1010692"/>
              <a:gd name="connsiteX139" fmla="*/ 1122521 w 1182256"/>
              <a:gd name="connsiteY139" fmla="*/ 0 h 1010692"/>
              <a:gd name="connsiteX140" fmla="*/ 1182256 w 1182256"/>
              <a:gd name="connsiteY140" fmla="*/ 62234 h 1010692"/>
              <a:gd name="connsiteX141" fmla="*/ 1182256 w 1182256"/>
              <a:gd name="connsiteY141" fmla="*/ 573804 h 1010692"/>
              <a:gd name="connsiteX142" fmla="*/ 1182256 w 1182256"/>
              <a:gd name="connsiteY142" fmla="*/ 629816 h 1010692"/>
              <a:gd name="connsiteX143" fmla="*/ 1182256 w 1182256"/>
              <a:gd name="connsiteY143" fmla="*/ 641018 h 1010692"/>
              <a:gd name="connsiteX144" fmla="*/ 1182256 w 1182256"/>
              <a:gd name="connsiteY144" fmla="*/ 697029 h 1010692"/>
              <a:gd name="connsiteX145" fmla="*/ 1182256 w 1182256"/>
              <a:gd name="connsiteY145" fmla="*/ 751796 h 1010692"/>
              <a:gd name="connsiteX146" fmla="*/ 1122521 w 1182256"/>
              <a:gd name="connsiteY146" fmla="*/ 814030 h 1010692"/>
              <a:gd name="connsiteX147" fmla="*/ 684464 w 1182256"/>
              <a:gd name="connsiteY147" fmla="*/ 814030 h 1010692"/>
              <a:gd name="connsiteX148" fmla="*/ 676997 w 1182256"/>
              <a:gd name="connsiteY148" fmla="*/ 820254 h 1010692"/>
              <a:gd name="connsiteX149" fmla="*/ 676997 w 1182256"/>
              <a:gd name="connsiteY149" fmla="*/ 978330 h 1010692"/>
              <a:gd name="connsiteX150" fmla="*/ 658330 w 1182256"/>
              <a:gd name="connsiteY150" fmla="*/ 1006958 h 1010692"/>
              <a:gd name="connsiteX151" fmla="*/ 645885 w 1182256"/>
              <a:gd name="connsiteY151" fmla="*/ 1010692 h 1010692"/>
              <a:gd name="connsiteX152" fmla="*/ 622240 w 1182256"/>
              <a:gd name="connsiteY152" fmla="*/ 1000734 h 1010692"/>
              <a:gd name="connsiteX153" fmla="*/ 591128 w 1182256"/>
              <a:gd name="connsiteY153" fmla="*/ 970862 h 1010692"/>
              <a:gd name="connsiteX154" fmla="*/ 560016 w 1182256"/>
              <a:gd name="connsiteY154" fmla="*/ 1000734 h 1010692"/>
              <a:gd name="connsiteX155" fmla="*/ 523926 w 1182256"/>
              <a:gd name="connsiteY155" fmla="*/ 1006958 h 1010692"/>
              <a:gd name="connsiteX156" fmla="*/ 504014 w 1182256"/>
              <a:gd name="connsiteY156" fmla="*/ 978330 h 1010692"/>
              <a:gd name="connsiteX157" fmla="*/ 504014 w 1182256"/>
              <a:gd name="connsiteY157" fmla="*/ 820254 h 1010692"/>
              <a:gd name="connsiteX158" fmla="*/ 497792 w 1182256"/>
              <a:gd name="connsiteY158" fmla="*/ 814030 h 1010692"/>
              <a:gd name="connsiteX159" fmla="*/ 59735 w 1182256"/>
              <a:gd name="connsiteY159" fmla="*/ 814030 h 1010692"/>
              <a:gd name="connsiteX160" fmla="*/ 0 w 1182256"/>
              <a:gd name="connsiteY160" fmla="*/ 751796 h 1010692"/>
              <a:gd name="connsiteX161" fmla="*/ 0 w 1182256"/>
              <a:gd name="connsiteY161" fmla="*/ 697029 h 1010692"/>
              <a:gd name="connsiteX162" fmla="*/ 0 w 1182256"/>
              <a:gd name="connsiteY162" fmla="*/ 641018 h 1010692"/>
              <a:gd name="connsiteX163" fmla="*/ 0 w 1182256"/>
              <a:gd name="connsiteY163" fmla="*/ 629816 h 1010692"/>
              <a:gd name="connsiteX164" fmla="*/ 0 w 1182256"/>
              <a:gd name="connsiteY164" fmla="*/ 573804 h 1010692"/>
              <a:gd name="connsiteX165" fmla="*/ 0 w 1182256"/>
              <a:gd name="connsiteY165" fmla="*/ 62234 h 1010692"/>
              <a:gd name="connsiteX166" fmla="*/ 59735 w 1182256"/>
              <a:gd name="connsiteY166" fmla="*/ 0 h 101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1182256" h="1010692">
                <a:moveTo>
                  <a:pt x="577439" y="835190"/>
                </a:moveTo>
                <a:cubicBezTo>
                  <a:pt x="564994" y="841414"/>
                  <a:pt x="550060" y="841414"/>
                  <a:pt x="537615" y="837679"/>
                </a:cubicBezTo>
                <a:lnTo>
                  <a:pt x="537615" y="978330"/>
                </a:lnTo>
                <a:lnTo>
                  <a:pt x="568727" y="945968"/>
                </a:lnTo>
                <a:cubicBezTo>
                  <a:pt x="581172" y="934766"/>
                  <a:pt x="601084" y="934766"/>
                  <a:pt x="613529" y="945968"/>
                </a:cubicBezTo>
                <a:lnTo>
                  <a:pt x="645885" y="978330"/>
                </a:lnTo>
                <a:lnTo>
                  <a:pt x="644641" y="837679"/>
                </a:lnTo>
                <a:cubicBezTo>
                  <a:pt x="639663" y="838924"/>
                  <a:pt x="634685" y="840169"/>
                  <a:pt x="628462" y="840169"/>
                </a:cubicBezTo>
                <a:cubicBezTo>
                  <a:pt x="620995" y="840169"/>
                  <a:pt x="612284" y="838924"/>
                  <a:pt x="604817" y="835190"/>
                </a:cubicBezTo>
                <a:cubicBezTo>
                  <a:pt x="596106" y="832701"/>
                  <a:pt x="586150" y="832701"/>
                  <a:pt x="577439" y="835190"/>
                </a:cubicBezTo>
                <a:close/>
                <a:moveTo>
                  <a:pt x="1149899" y="750551"/>
                </a:moveTo>
                <a:cubicBezTo>
                  <a:pt x="1141188" y="755530"/>
                  <a:pt x="1132477" y="758019"/>
                  <a:pt x="1122521" y="758019"/>
                </a:cubicBezTo>
                <a:lnTo>
                  <a:pt x="746688" y="758019"/>
                </a:lnTo>
                <a:cubicBezTo>
                  <a:pt x="741710" y="766732"/>
                  <a:pt x="734243" y="774200"/>
                  <a:pt x="724287" y="780424"/>
                </a:cubicBezTo>
                <a:lnTo>
                  <a:pt x="1122521" y="780424"/>
                </a:lnTo>
                <a:cubicBezTo>
                  <a:pt x="1137455" y="780424"/>
                  <a:pt x="1149899" y="767977"/>
                  <a:pt x="1149899" y="751796"/>
                </a:cubicBezTo>
                <a:close/>
                <a:moveTo>
                  <a:pt x="32356" y="750551"/>
                </a:moveTo>
                <a:lnTo>
                  <a:pt x="32356" y="751796"/>
                </a:lnTo>
                <a:cubicBezTo>
                  <a:pt x="32356" y="767977"/>
                  <a:pt x="44801" y="780424"/>
                  <a:pt x="59735" y="780424"/>
                </a:cubicBezTo>
                <a:lnTo>
                  <a:pt x="457969" y="780424"/>
                </a:lnTo>
                <a:cubicBezTo>
                  <a:pt x="449257" y="774200"/>
                  <a:pt x="440546" y="766732"/>
                  <a:pt x="435568" y="758019"/>
                </a:cubicBezTo>
                <a:lnTo>
                  <a:pt x="59735" y="758019"/>
                </a:lnTo>
                <a:cubicBezTo>
                  <a:pt x="51024" y="758019"/>
                  <a:pt x="39823" y="755530"/>
                  <a:pt x="32356" y="750551"/>
                </a:cubicBezTo>
                <a:close/>
                <a:moveTo>
                  <a:pt x="1149899" y="694540"/>
                </a:moveTo>
                <a:cubicBezTo>
                  <a:pt x="1141188" y="699519"/>
                  <a:pt x="1132477" y="702008"/>
                  <a:pt x="1122521" y="702008"/>
                </a:cubicBezTo>
                <a:lnTo>
                  <a:pt x="756644" y="702008"/>
                </a:lnTo>
                <a:cubicBezTo>
                  <a:pt x="756644" y="703253"/>
                  <a:pt x="756644" y="705742"/>
                  <a:pt x="756644" y="706987"/>
                </a:cubicBezTo>
                <a:cubicBezTo>
                  <a:pt x="757888" y="713210"/>
                  <a:pt x="757888" y="719434"/>
                  <a:pt x="757888" y="725657"/>
                </a:cubicBezTo>
                <a:lnTo>
                  <a:pt x="1122521" y="725657"/>
                </a:lnTo>
                <a:cubicBezTo>
                  <a:pt x="1137455" y="725657"/>
                  <a:pt x="1149899" y="711966"/>
                  <a:pt x="1149899" y="697029"/>
                </a:cubicBezTo>
                <a:close/>
                <a:moveTo>
                  <a:pt x="32356" y="694540"/>
                </a:moveTo>
                <a:lnTo>
                  <a:pt x="32356" y="697029"/>
                </a:lnTo>
                <a:cubicBezTo>
                  <a:pt x="32356" y="711966"/>
                  <a:pt x="44801" y="725657"/>
                  <a:pt x="59735" y="725657"/>
                </a:cubicBezTo>
                <a:lnTo>
                  <a:pt x="424368" y="725657"/>
                </a:lnTo>
                <a:cubicBezTo>
                  <a:pt x="424368" y="719434"/>
                  <a:pt x="424368" y="713210"/>
                  <a:pt x="425612" y="706987"/>
                </a:cubicBezTo>
                <a:cubicBezTo>
                  <a:pt x="425612" y="705742"/>
                  <a:pt x="426857" y="703253"/>
                  <a:pt x="426857" y="702008"/>
                </a:cubicBezTo>
                <a:lnTo>
                  <a:pt x="59735" y="702008"/>
                </a:lnTo>
                <a:cubicBezTo>
                  <a:pt x="51024" y="702008"/>
                  <a:pt x="39823" y="699519"/>
                  <a:pt x="32356" y="694540"/>
                </a:cubicBezTo>
                <a:close/>
                <a:moveTo>
                  <a:pt x="631996" y="605382"/>
                </a:moveTo>
                <a:lnTo>
                  <a:pt x="534171" y="703241"/>
                </a:lnTo>
                <a:cubicBezTo>
                  <a:pt x="547792" y="720583"/>
                  <a:pt x="567605" y="731731"/>
                  <a:pt x="591132" y="731731"/>
                </a:cubicBezTo>
                <a:cubicBezTo>
                  <a:pt x="629519" y="731731"/>
                  <a:pt x="660476" y="700763"/>
                  <a:pt x="660476" y="662363"/>
                </a:cubicBezTo>
                <a:cubicBezTo>
                  <a:pt x="660476" y="638827"/>
                  <a:pt x="649332" y="617769"/>
                  <a:pt x="631996" y="605382"/>
                </a:cubicBezTo>
                <a:close/>
                <a:moveTo>
                  <a:pt x="591132" y="591756"/>
                </a:moveTo>
                <a:cubicBezTo>
                  <a:pt x="552745" y="591756"/>
                  <a:pt x="520550" y="622724"/>
                  <a:pt x="520550" y="662363"/>
                </a:cubicBezTo>
                <a:cubicBezTo>
                  <a:pt x="520550" y="664840"/>
                  <a:pt x="521788" y="667318"/>
                  <a:pt x="521788" y="669795"/>
                </a:cubicBezTo>
                <a:lnTo>
                  <a:pt x="598562" y="592994"/>
                </a:lnTo>
                <a:cubicBezTo>
                  <a:pt x="596085" y="592994"/>
                  <a:pt x="593609" y="591756"/>
                  <a:pt x="591132" y="591756"/>
                </a:cubicBezTo>
                <a:close/>
                <a:moveTo>
                  <a:pt x="591132" y="558310"/>
                </a:moveTo>
                <a:cubicBezTo>
                  <a:pt x="646855" y="558310"/>
                  <a:pt x="693910" y="605382"/>
                  <a:pt x="693910" y="662363"/>
                </a:cubicBezTo>
                <a:cubicBezTo>
                  <a:pt x="693910" y="718105"/>
                  <a:pt x="646855" y="763938"/>
                  <a:pt x="591132" y="763938"/>
                </a:cubicBezTo>
                <a:cubicBezTo>
                  <a:pt x="534171" y="763938"/>
                  <a:pt x="488354" y="718105"/>
                  <a:pt x="488354" y="662363"/>
                </a:cubicBezTo>
                <a:cubicBezTo>
                  <a:pt x="488354" y="605382"/>
                  <a:pt x="534171" y="558310"/>
                  <a:pt x="591132" y="558310"/>
                </a:cubicBezTo>
                <a:close/>
                <a:moveTo>
                  <a:pt x="591128" y="516859"/>
                </a:moveTo>
                <a:cubicBezTo>
                  <a:pt x="582417" y="516859"/>
                  <a:pt x="573705" y="519660"/>
                  <a:pt x="566238" y="525261"/>
                </a:cubicBezTo>
                <a:cubicBezTo>
                  <a:pt x="553794" y="536463"/>
                  <a:pt x="537615" y="542687"/>
                  <a:pt x="520193" y="542687"/>
                </a:cubicBezTo>
                <a:cubicBezTo>
                  <a:pt x="501525" y="542687"/>
                  <a:pt x="485347" y="555134"/>
                  <a:pt x="482858" y="573804"/>
                </a:cubicBezTo>
                <a:cubicBezTo>
                  <a:pt x="479125" y="589985"/>
                  <a:pt x="470413" y="606166"/>
                  <a:pt x="457969" y="616124"/>
                </a:cubicBezTo>
                <a:cubicBezTo>
                  <a:pt x="444279" y="628571"/>
                  <a:pt x="439301" y="648486"/>
                  <a:pt x="449257" y="664667"/>
                </a:cubicBezTo>
                <a:cubicBezTo>
                  <a:pt x="457969" y="679603"/>
                  <a:pt x="460458" y="697029"/>
                  <a:pt x="457969" y="713210"/>
                </a:cubicBezTo>
                <a:cubicBezTo>
                  <a:pt x="454235" y="731881"/>
                  <a:pt x="465436" y="750551"/>
                  <a:pt x="482858" y="756775"/>
                </a:cubicBezTo>
                <a:cubicBezTo>
                  <a:pt x="499036" y="762998"/>
                  <a:pt x="511481" y="772956"/>
                  <a:pt x="520193" y="787892"/>
                </a:cubicBezTo>
                <a:cubicBezTo>
                  <a:pt x="528904" y="804073"/>
                  <a:pt x="548816" y="811541"/>
                  <a:pt x="567483" y="805317"/>
                </a:cubicBezTo>
                <a:cubicBezTo>
                  <a:pt x="574950" y="801583"/>
                  <a:pt x="582417" y="800339"/>
                  <a:pt x="591128" y="800339"/>
                </a:cubicBezTo>
                <a:cubicBezTo>
                  <a:pt x="598595" y="800339"/>
                  <a:pt x="607306" y="801583"/>
                  <a:pt x="616018" y="805317"/>
                </a:cubicBezTo>
                <a:cubicBezTo>
                  <a:pt x="633440" y="811541"/>
                  <a:pt x="653352" y="804073"/>
                  <a:pt x="662063" y="787892"/>
                </a:cubicBezTo>
                <a:cubicBezTo>
                  <a:pt x="670775" y="772956"/>
                  <a:pt x="684464" y="762998"/>
                  <a:pt x="699398" y="756775"/>
                </a:cubicBezTo>
                <a:cubicBezTo>
                  <a:pt x="716821" y="750551"/>
                  <a:pt x="728021" y="731881"/>
                  <a:pt x="724287" y="713210"/>
                </a:cubicBezTo>
                <a:cubicBezTo>
                  <a:pt x="721798" y="697029"/>
                  <a:pt x="724287" y="679603"/>
                  <a:pt x="732999" y="664667"/>
                </a:cubicBezTo>
                <a:cubicBezTo>
                  <a:pt x="741710" y="648486"/>
                  <a:pt x="739221" y="628571"/>
                  <a:pt x="724287" y="616124"/>
                </a:cubicBezTo>
                <a:cubicBezTo>
                  <a:pt x="711843" y="606166"/>
                  <a:pt x="703131" y="589985"/>
                  <a:pt x="700642" y="573804"/>
                </a:cubicBezTo>
                <a:cubicBezTo>
                  <a:pt x="696909" y="555134"/>
                  <a:pt x="680731" y="542687"/>
                  <a:pt x="662063" y="542687"/>
                </a:cubicBezTo>
                <a:cubicBezTo>
                  <a:pt x="645885" y="542687"/>
                  <a:pt x="628462" y="536463"/>
                  <a:pt x="616018" y="525261"/>
                </a:cubicBezTo>
                <a:cubicBezTo>
                  <a:pt x="608551" y="519660"/>
                  <a:pt x="599840" y="516859"/>
                  <a:pt x="591128" y="516859"/>
                </a:cubicBezTo>
                <a:close/>
                <a:moveTo>
                  <a:pt x="499527" y="410009"/>
                </a:moveTo>
                <a:lnTo>
                  <a:pt x="1017852" y="410009"/>
                </a:lnTo>
                <a:cubicBezTo>
                  <a:pt x="1027796" y="410009"/>
                  <a:pt x="1034011" y="417199"/>
                  <a:pt x="1034011" y="425587"/>
                </a:cubicBezTo>
                <a:cubicBezTo>
                  <a:pt x="1034011" y="433975"/>
                  <a:pt x="1027796" y="441165"/>
                  <a:pt x="1017852" y="441165"/>
                </a:cubicBezTo>
                <a:lnTo>
                  <a:pt x="499527" y="441165"/>
                </a:lnTo>
                <a:cubicBezTo>
                  <a:pt x="489583" y="441165"/>
                  <a:pt x="482125" y="433975"/>
                  <a:pt x="482125" y="425587"/>
                </a:cubicBezTo>
                <a:cubicBezTo>
                  <a:pt x="482125" y="417199"/>
                  <a:pt x="489583" y="410009"/>
                  <a:pt x="499527" y="410009"/>
                </a:cubicBezTo>
                <a:close/>
                <a:moveTo>
                  <a:pt x="201726" y="410009"/>
                </a:moveTo>
                <a:lnTo>
                  <a:pt x="386288" y="410009"/>
                </a:lnTo>
                <a:cubicBezTo>
                  <a:pt x="394959" y="410009"/>
                  <a:pt x="402391" y="417199"/>
                  <a:pt x="402391" y="425587"/>
                </a:cubicBezTo>
                <a:cubicBezTo>
                  <a:pt x="402391" y="433975"/>
                  <a:pt x="394959" y="441165"/>
                  <a:pt x="386288" y="441165"/>
                </a:cubicBezTo>
                <a:lnTo>
                  <a:pt x="201726" y="441165"/>
                </a:lnTo>
                <a:cubicBezTo>
                  <a:pt x="191816" y="441165"/>
                  <a:pt x="185623" y="433975"/>
                  <a:pt x="185623" y="425587"/>
                </a:cubicBezTo>
                <a:cubicBezTo>
                  <a:pt x="185623" y="417199"/>
                  <a:pt x="191816" y="410009"/>
                  <a:pt x="201726" y="410009"/>
                </a:cubicBezTo>
                <a:close/>
                <a:moveTo>
                  <a:pt x="499527" y="335235"/>
                </a:moveTo>
                <a:lnTo>
                  <a:pt x="1017852" y="335235"/>
                </a:lnTo>
                <a:cubicBezTo>
                  <a:pt x="1027796" y="335235"/>
                  <a:pt x="1034011" y="342435"/>
                  <a:pt x="1034011" y="350836"/>
                </a:cubicBezTo>
                <a:cubicBezTo>
                  <a:pt x="1034011" y="360436"/>
                  <a:pt x="1027796" y="367637"/>
                  <a:pt x="1017852" y="367637"/>
                </a:cubicBezTo>
                <a:lnTo>
                  <a:pt x="499527" y="367637"/>
                </a:lnTo>
                <a:cubicBezTo>
                  <a:pt x="489583" y="367637"/>
                  <a:pt x="482125" y="360436"/>
                  <a:pt x="482125" y="350836"/>
                </a:cubicBezTo>
                <a:cubicBezTo>
                  <a:pt x="482125" y="342435"/>
                  <a:pt x="489583" y="335235"/>
                  <a:pt x="499527" y="335235"/>
                </a:cubicBezTo>
                <a:close/>
                <a:moveTo>
                  <a:pt x="201726" y="335235"/>
                </a:moveTo>
                <a:lnTo>
                  <a:pt x="386288" y="335235"/>
                </a:lnTo>
                <a:cubicBezTo>
                  <a:pt x="394959" y="335235"/>
                  <a:pt x="402391" y="342435"/>
                  <a:pt x="402391" y="350836"/>
                </a:cubicBezTo>
                <a:cubicBezTo>
                  <a:pt x="402391" y="360436"/>
                  <a:pt x="394959" y="367637"/>
                  <a:pt x="386288" y="367637"/>
                </a:cubicBezTo>
                <a:lnTo>
                  <a:pt x="201726" y="367637"/>
                </a:lnTo>
                <a:cubicBezTo>
                  <a:pt x="191816" y="367637"/>
                  <a:pt x="185623" y="360436"/>
                  <a:pt x="185623" y="350836"/>
                </a:cubicBezTo>
                <a:cubicBezTo>
                  <a:pt x="185623" y="342435"/>
                  <a:pt x="191816" y="335235"/>
                  <a:pt x="201726" y="335235"/>
                </a:cubicBezTo>
                <a:close/>
                <a:moveTo>
                  <a:pt x="275296" y="223075"/>
                </a:moveTo>
                <a:lnTo>
                  <a:pt x="943100" y="223075"/>
                </a:lnTo>
                <a:cubicBezTo>
                  <a:pt x="953049" y="223075"/>
                  <a:pt x="960510" y="231475"/>
                  <a:pt x="960510" y="239876"/>
                </a:cubicBezTo>
                <a:cubicBezTo>
                  <a:pt x="960510" y="248276"/>
                  <a:pt x="953049" y="255477"/>
                  <a:pt x="943100" y="255477"/>
                </a:cubicBezTo>
                <a:lnTo>
                  <a:pt x="275296" y="255477"/>
                </a:lnTo>
                <a:cubicBezTo>
                  <a:pt x="266591" y="255477"/>
                  <a:pt x="259129" y="248276"/>
                  <a:pt x="259129" y="239876"/>
                </a:cubicBezTo>
                <a:cubicBezTo>
                  <a:pt x="259129" y="231475"/>
                  <a:pt x="266591" y="223075"/>
                  <a:pt x="275296" y="223075"/>
                </a:cubicBezTo>
                <a:close/>
                <a:moveTo>
                  <a:pt x="201795" y="112160"/>
                </a:moveTo>
                <a:lnTo>
                  <a:pt x="1017835" y="112160"/>
                </a:lnTo>
                <a:cubicBezTo>
                  <a:pt x="1027787" y="112160"/>
                  <a:pt x="1034007" y="119350"/>
                  <a:pt x="1034007" y="127738"/>
                </a:cubicBezTo>
                <a:cubicBezTo>
                  <a:pt x="1034007" y="136126"/>
                  <a:pt x="1027787" y="143316"/>
                  <a:pt x="1017835" y="143316"/>
                </a:cubicBezTo>
                <a:lnTo>
                  <a:pt x="201795" y="143316"/>
                </a:lnTo>
                <a:cubicBezTo>
                  <a:pt x="191843" y="143316"/>
                  <a:pt x="185623" y="136126"/>
                  <a:pt x="185623" y="127738"/>
                </a:cubicBezTo>
                <a:cubicBezTo>
                  <a:pt x="185623" y="119350"/>
                  <a:pt x="191843" y="112160"/>
                  <a:pt x="201795" y="112160"/>
                </a:cubicBezTo>
                <a:close/>
                <a:moveTo>
                  <a:pt x="59735" y="33607"/>
                </a:moveTo>
                <a:cubicBezTo>
                  <a:pt x="44801" y="33607"/>
                  <a:pt x="32356" y="46053"/>
                  <a:pt x="32356" y="62234"/>
                </a:cubicBezTo>
                <a:lnTo>
                  <a:pt x="32356" y="573804"/>
                </a:lnTo>
                <a:lnTo>
                  <a:pt x="32356" y="629816"/>
                </a:lnTo>
                <a:lnTo>
                  <a:pt x="32356" y="641018"/>
                </a:lnTo>
                <a:cubicBezTo>
                  <a:pt x="32356" y="655954"/>
                  <a:pt x="44801" y="669646"/>
                  <a:pt x="59735" y="669646"/>
                </a:cubicBezTo>
                <a:lnTo>
                  <a:pt x="415656" y="669646"/>
                </a:lnTo>
                <a:cubicBezTo>
                  <a:pt x="405700" y="641018"/>
                  <a:pt x="414412" y="611145"/>
                  <a:pt x="436812" y="591230"/>
                </a:cubicBezTo>
                <a:cubicBezTo>
                  <a:pt x="444279" y="585007"/>
                  <a:pt x="448013" y="577539"/>
                  <a:pt x="450502" y="568826"/>
                </a:cubicBezTo>
                <a:cubicBezTo>
                  <a:pt x="455480" y="533974"/>
                  <a:pt x="485347" y="509080"/>
                  <a:pt x="520193" y="509080"/>
                </a:cubicBezTo>
                <a:cubicBezTo>
                  <a:pt x="530149" y="509080"/>
                  <a:pt x="537615" y="505346"/>
                  <a:pt x="545082" y="500367"/>
                </a:cubicBezTo>
                <a:cubicBezTo>
                  <a:pt x="571216" y="477962"/>
                  <a:pt x="609795" y="477962"/>
                  <a:pt x="637174" y="500367"/>
                </a:cubicBezTo>
                <a:cubicBezTo>
                  <a:pt x="644641" y="505346"/>
                  <a:pt x="653352" y="509080"/>
                  <a:pt x="662063" y="509080"/>
                </a:cubicBezTo>
                <a:cubicBezTo>
                  <a:pt x="696909" y="509080"/>
                  <a:pt x="725532" y="533974"/>
                  <a:pt x="731754" y="568826"/>
                </a:cubicBezTo>
                <a:cubicBezTo>
                  <a:pt x="734243" y="577539"/>
                  <a:pt x="737977" y="585007"/>
                  <a:pt x="745443" y="591230"/>
                </a:cubicBezTo>
                <a:cubicBezTo>
                  <a:pt x="769089" y="611145"/>
                  <a:pt x="776555" y="641018"/>
                  <a:pt x="766600" y="669646"/>
                </a:cubicBezTo>
                <a:lnTo>
                  <a:pt x="1122521" y="669646"/>
                </a:lnTo>
                <a:cubicBezTo>
                  <a:pt x="1137455" y="669646"/>
                  <a:pt x="1149899" y="655954"/>
                  <a:pt x="1149899" y="641018"/>
                </a:cubicBezTo>
                <a:lnTo>
                  <a:pt x="1149899" y="629816"/>
                </a:lnTo>
                <a:lnTo>
                  <a:pt x="1149899" y="573804"/>
                </a:lnTo>
                <a:lnTo>
                  <a:pt x="1149899" y="62234"/>
                </a:lnTo>
                <a:cubicBezTo>
                  <a:pt x="1149899" y="46053"/>
                  <a:pt x="1137455" y="33607"/>
                  <a:pt x="1122521" y="33607"/>
                </a:cubicBezTo>
                <a:close/>
                <a:moveTo>
                  <a:pt x="59735" y="0"/>
                </a:moveTo>
                <a:lnTo>
                  <a:pt x="1122521" y="0"/>
                </a:lnTo>
                <a:cubicBezTo>
                  <a:pt x="1154877" y="0"/>
                  <a:pt x="1182256" y="27383"/>
                  <a:pt x="1182256" y="62234"/>
                </a:cubicBezTo>
                <a:lnTo>
                  <a:pt x="1182256" y="573804"/>
                </a:lnTo>
                <a:lnTo>
                  <a:pt x="1182256" y="629816"/>
                </a:lnTo>
                <a:lnTo>
                  <a:pt x="1182256" y="641018"/>
                </a:lnTo>
                <a:lnTo>
                  <a:pt x="1182256" y="697029"/>
                </a:lnTo>
                <a:lnTo>
                  <a:pt x="1182256" y="751796"/>
                </a:lnTo>
                <a:cubicBezTo>
                  <a:pt x="1182256" y="785402"/>
                  <a:pt x="1154877" y="814030"/>
                  <a:pt x="1122521" y="814030"/>
                </a:cubicBezTo>
                <a:lnTo>
                  <a:pt x="684464" y="814030"/>
                </a:lnTo>
                <a:cubicBezTo>
                  <a:pt x="681975" y="815275"/>
                  <a:pt x="679486" y="819009"/>
                  <a:pt x="676997" y="820254"/>
                </a:cubicBezTo>
                <a:lnTo>
                  <a:pt x="676997" y="978330"/>
                </a:lnTo>
                <a:cubicBezTo>
                  <a:pt x="676997" y="990777"/>
                  <a:pt x="669530" y="1003224"/>
                  <a:pt x="658330" y="1006958"/>
                </a:cubicBezTo>
                <a:cubicBezTo>
                  <a:pt x="653352" y="1009447"/>
                  <a:pt x="649619" y="1010692"/>
                  <a:pt x="645885" y="1010692"/>
                </a:cubicBezTo>
                <a:cubicBezTo>
                  <a:pt x="637174" y="1010692"/>
                  <a:pt x="628462" y="1006958"/>
                  <a:pt x="622240" y="1000734"/>
                </a:cubicBezTo>
                <a:lnTo>
                  <a:pt x="591128" y="970862"/>
                </a:lnTo>
                <a:lnTo>
                  <a:pt x="560016" y="1000734"/>
                </a:lnTo>
                <a:cubicBezTo>
                  <a:pt x="550060" y="1010692"/>
                  <a:pt x="536371" y="1013181"/>
                  <a:pt x="523926" y="1006958"/>
                </a:cubicBezTo>
                <a:cubicBezTo>
                  <a:pt x="512726" y="1003224"/>
                  <a:pt x="504014" y="990777"/>
                  <a:pt x="504014" y="978330"/>
                </a:cubicBezTo>
                <a:lnTo>
                  <a:pt x="504014" y="820254"/>
                </a:lnTo>
                <a:cubicBezTo>
                  <a:pt x="502770" y="817764"/>
                  <a:pt x="500281" y="815275"/>
                  <a:pt x="497792" y="814030"/>
                </a:cubicBezTo>
                <a:lnTo>
                  <a:pt x="59735" y="814030"/>
                </a:lnTo>
                <a:cubicBezTo>
                  <a:pt x="26134" y="814030"/>
                  <a:pt x="0" y="785402"/>
                  <a:pt x="0" y="751796"/>
                </a:cubicBezTo>
                <a:lnTo>
                  <a:pt x="0" y="697029"/>
                </a:lnTo>
                <a:lnTo>
                  <a:pt x="0" y="641018"/>
                </a:lnTo>
                <a:lnTo>
                  <a:pt x="0" y="629816"/>
                </a:lnTo>
                <a:lnTo>
                  <a:pt x="0" y="573804"/>
                </a:lnTo>
                <a:lnTo>
                  <a:pt x="0" y="62234"/>
                </a:lnTo>
                <a:cubicBezTo>
                  <a:pt x="0" y="27383"/>
                  <a:pt x="26134" y="0"/>
                  <a:pt x="59735" y="0"/>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none" sz="900">
              <a:latin typeface="Arial" pitchFamily="18"/>
              <a:ea typeface="Arial Unicode MS" pitchFamily="2"/>
              <a:cs typeface="Arial Unicode MS" pitchFamily="2"/>
            </a:endParaRPr>
          </a:p>
        </p:txBody>
      </p:sp>
      <p:sp>
        <p:nvSpPr>
          <p:cNvPr id="14" name="Freeform 442">
            <a:extLst>
              <a:ext uri="{FF2B5EF4-FFF2-40B4-BE49-F238E27FC236}">
                <a16:creationId xmlns:a16="http://schemas.microsoft.com/office/drawing/2014/main" id="{B3F4B9AD-5789-31F0-9882-E6FE351025BB}"/>
              </a:ext>
            </a:extLst>
          </p:cNvPr>
          <p:cNvSpPr/>
          <p:nvPr/>
        </p:nvSpPr>
        <p:spPr>
          <a:xfrm>
            <a:off x="5795294" y="2685026"/>
            <a:ext cx="664353" cy="557767"/>
          </a:xfrm>
          <a:custGeom>
            <a:avLst/>
            <a:gdLst>
              <a:gd name="connsiteX0" fmla="*/ 664336 w 1328706"/>
              <a:gd name="connsiteY0" fmla="*/ 678595 h 1115533"/>
              <a:gd name="connsiteX1" fmla="*/ 661851 w 1328706"/>
              <a:gd name="connsiteY1" fmla="*/ 679840 h 1115533"/>
              <a:gd name="connsiteX2" fmla="*/ 603447 w 1328706"/>
              <a:gd name="connsiteY2" fmla="*/ 790630 h 1115533"/>
              <a:gd name="connsiteX3" fmla="*/ 577352 w 1328706"/>
              <a:gd name="connsiteY3" fmla="*/ 809303 h 1115533"/>
              <a:gd name="connsiteX4" fmla="*/ 454332 w 1328706"/>
              <a:gd name="connsiteY4" fmla="*/ 830465 h 1115533"/>
              <a:gd name="connsiteX5" fmla="*/ 453089 w 1328706"/>
              <a:gd name="connsiteY5" fmla="*/ 832955 h 1115533"/>
              <a:gd name="connsiteX6" fmla="*/ 453089 w 1328706"/>
              <a:gd name="connsiteY6" fmla="*/ 835445 h 1115533"/>
              <a:gd name="connsiteX7" fmla="*/ 540073 w 1328706"/>
              <a:gd name="connsiteY7" fmla="*/ 925073 h 1115533"/>
              <a:gd name="connsiteX8" fmla="*/ 550014 w 1328706"/>
              <a:gd name="connsiteY8" fmla="*/ 954949 h 1115533"/>
              <a:gd name="connsiteX9" fmla="*/ 532617 w 1328706"/>
              <a:gd name="connsiteY9" fmla="*/ 1079433 h 1115533"/>
              <a:gd name="connsiteX10" fmla="*/ 532617 w 1328706"/>
              <a:gd name="connsiteY10" fmla="*/ 1081923 h 1115533"/>
              <a:gd name="connsiteX11" fmla="*/ 536345 w 1328706"/>
              <a:gd name="connsiteY11" fmla="*/ 1081923 h 1115533"/>
              <a:gd name="connsiteX12" fmla="*/ 648182 w 1328706"/>
              <a:gd name="connsiteY12" fmla="*/ 1027150 h 1115533"/>
              <a:gd name="connsiteX13" fmla="*/ 680490 w 1328706"/>
              <a:gd name="connsiteY13" fmla="*/ 1027150 h 1115533"/>
              <a:gd name="connsiteX14" fmla="*/ 792327 w 1328706"/>
              <a:gd name="connsiteY14" fmla="*/ 1081923 h 1115533"/>
              <a:gd name="connsiteX15" fmla="*/ 796055 w 1328706"/>
              <a:gd name="connsiteY15" fmla="*/ 1081923 h 1115533"/>
              <a:gd name="connsiteX16" fmla="*/ 797297 w 1328706"/>
              <a:gd name="connsiteY16" fmla="*/ 1079433 h 1115533"/>
              <a:gd name="connsiteX17" fmla="*/ 778658 w 1328706"/>
              <a:gd name="connsiteY17" fmla="*/ 954949 h 1115533"/>
              <a:gd name="connsiteX18" fmla="*/ 788599 w 1328706"/>
              <a:gd name="connsiteY18" fmla="*/ 925073 h 1115533"/>
              <a:gd name="connsiteX19" fmla="*/ 875583 w 1328706"/>
              <a:gd name="connsiteY19" fmla="*/ 835445 h 1115533"/>
              <a:gd name="connsiteX20" fmla="*/ 876826 w 1328706"/>
              <a:gd name="connsiteY20" fmla="*/ 832955 h 1115533"/>
              <a:gd name="connsiteX21" fmla="*/ 874340 w 1328706"/>
              <a:gd name="connsiteY21" fmla="*/ 830465 h 1115533"/>
              <a:gd name="connsiteX22" fmla="*/ 750077 w 1328706"/>
              <a:gd name="connsiteY22" fmla="*/ 809303 h 1115533"/>
              <a:gd name="connsiteX23" fmla="*/ 725225 w 1328706"/>
              <a:gd name="connsiteY23" fmla="*/ 790630 h 1115533"/>
              <a:gd name="connsiteX24" fmla="*/ 666821 w 1328706"/>
              <a:gd name="connsiteY24" fmla="*/ 679840 h 1115533"/>
              <a:gd name="connsiteX25" fmla="*/ 664336 w 1328706"/>
              <a:gd name="connsiteY25" fmla="*/ 678595 h 1115533"/>
              <a:gd name="connsiteX26" fmla="*/ 624572 w 1328706"/>
              <a:gd name="connsiteY26" fmla="*/ 415934 h 1115533"/>
              <a:gd name="connsiteX27" fmla="*/ 603447 w 1328706"/>
              <a:gd name="connsiteY27" fmla="*/ 437096 h 1115533"/>
              <a:gd name="connsiteX28" fmla="*/ 603447 w 1328706"/>
              <a:gd name="connsiteY28" fmla="*/ 625067 h 1115533"/>
              <a:gd name="connsiteX29" fmla="*/ 624572 w 1328706"/>
              <a:gd name="connsiteY29" fmla="*/ 644984 h 1115533"/>
              <a:gd name="connsiteX30" fmla="*/ 704100 w 1328706"/>
              <a:gd name="connsiteY30" fmla="*/ 644984 h 1115533"/>
              <a:gd name="connsiteX31" fmla="*/ 725225 w 1328706"/>
              <a:gd name="connsiteY31" fmla="*/ 625067 h 1115533"/>
              <a:gd name="connsiteX32" fmla="*/ 725225 w 1328706"/>
              <a:gd name="connsiteY32" fmla="*/ 437096 h 1115533"/>
              <a:gd name="connsiteX33" fmla="*/ 704100 w 1328706"/>
              <a:gd name="connsiteY33" fmla="*/ 415934 h 1115533"/>
              <a:gd name="connsiteX34" fmla="*/ 1080438 w 1328706"/>
              <a:gd name="connsiteY34" fmla="*/ 347303 h 1115533"/>
              <a:gd name="connsiteX35" fmla="*/ 1022034 w 1328706"/>
              <a:gd name="connsiteY35" fmla="*/ 458042 h 1115533"/>
              <a:gd name="connsiteX36" fmla="*/ 997182 w 1328706"/>
              <a:gd name="connsiteY36" fmla="*/ 476705 h 1115533"/>
              <a:gd name="connsiteX37" fmla="*/ 874161 w 1328706"/>
              <a:gd name="connsiteY37" fmla="*/ 497857 h 1115533"/>
              <a:gd name="connsiteX38" fmla="*/ 871675 w 1328706"/>
              <a:gd name="connsiteY38" fmla="*/ 500346 h 1115533"/>
              <a:gd name="connsiteX39" fmla="*/ 871675 w 1328706"/>
              <a:gd name="connsiteY39" fmla="*/ 502834 h 1115533"/>
              <a:gd name="connsiteX40" fmla="*/ 958660 w 1328706"/>
              <a:gd name="connsiteY40" fmla="*/ 592420 h 1115533"/>
              <a:gd name="connsiteX41" fmla="*/ 968601 w 1328706"/>
              <a:gd name="connsiteY41" fmla="*/ 623526 h 1115533"/>
              <a:gd name="connsiteX42" fmla="*/ 951204 w 1328706"/>
              <a:gd name="connsiteY42" fmla="*/ 746707 h 1115533"/>
              <a:gd name="connsiteX43" fmla="*/ 952447 w 1328706"/>
              <a:gd name="connsiteY43" fmla="*/ 749196 h 1115533"/>
              <a:gd name="connsiteX44" fmla="*/ 954932 w 1328706"/>
              <a:gd name="connsiteY44" fmla="*/ 750440 h 1115533"/>
              <a:gd name="connsiteX45" fmla="*/ 1068012 w 1328706"/>
              <a:gd name="connsiteY45" fmla="*/ 694449 h 1115533"/>
              <a:gd name="connsiteX46" fmla="*/ 1084166 w 1328706"/>
              <a:gd name="connsiteY46" fmla="*/ 690716 h 1115533"/>
              <a:gd name="connsiteX47" fmla="*/ 1099078 w 1328706"/>
              <a:gd name="connsiteY47" fmla="*/ 694449 h 1115533"/>
              <a:gd name="connsiteX48" fmla="*/ 1210915 w 1328706"/>
              <a:gd name="connsiteY48" fmla="*/ 750440 h 1115533"/>
              <a:gd name="connsiteX49" fmla="*/ 1214643 w 1328706"/>
              <a:gd name="connsiteY49" fmla="*/ 749196 h 1115533"/>
              <a:gd name="connsiteX50" fmla="*/ 1215886 w 1328706"/>
              <a:gd name="connsiteY50" fmla="*/ 746707 h 1115533"/>
              <a:gd name="connsiteX51" fmla="*/ 1197246 w 1328706"/>
              <a:gd name="connsiteY51" fmla="*/ 623526 h 1115533"/>
              <a:gd name="connsiteX52" fmla="*/ 1207187 w 1328706"/>
              <a:gd name="connsiteY52" fmla="*/ 592420 h 1115533"/>
              <a:gd name="connsiteX53" fmla="*/ 1295415 w 1328706"/>
              <a:gd name="connsiteY53" fmla="*/ 502834 h 1115533"/>
              <a:gd name="connsiteX54" fmla="*/ 1295415 w 1328706"/>
              <a:gd name="connsiteY54" fmla="*/ 500346 h 1115533"/>
              <a:gd name="connsiteX55" fmla="*/ 1292929 w 1328706"/>
              <a:gd name="connsiteY55" fmla="*/ 497857 h 1115533"/>
              <a:gd name="connsiteX56" fmla="*/ 1169908 w 1328706"/>
              <a:gd name="connsiteY56" fmla="*/ 476705 h 1115533"/>
              <a:gd name="connsiteX57" fmla="*/ 1145056 w 1328706"/>
              <a:gd name="connsiteY57" fmla="*/ 458042 h 1115533"/>
              <a:gd name="connsiteX58" fmla="*/ 1085409 w 1328706"/>
              <a:gd name="connsiteY58" fmla="*/ 347303 h 1115533"/>
              <a:gd name="connsiteX59" fmla="*/ 1080438 w 1328706"/>
              <a:gd name="connsiteY59" fmla="*/ 347303 h 1115533"/>
              <a:gd name="connsiteX60" fmla="*/ 244506 w 1328706"/>
              <a:gd name="connsiteY60" fmla="*/ 346059 h 1115533"/>
              <a:gd name="connsiteX61" fmla="*/ 242020 w 1328706"/>
              <a:gd name="connsiteY61" fmla="*/ 347303 h 1115533"/>
              <a:gd name="connsiteX62" fmla="*/ 183616 w 1328706"/>
              <a:gd name="connsiteY62" fmla="*/ 458042 h 1115533"/>
              <a:gd name="connsiteX63" fmla="*/ 158764 w 1328706"/>
              <a:gd name="connsiteY63" fmla="*/ 476705 h 1115533"/>
              <a:gd name="connsiteX64" fmla="*/ 34500 w 1328706"/>
              <a:gd name="connsiteY64" fmla="*/ 497857 h 1115533"/>
              <a:gd name="connsiteX65" fmla="*/ 33257 w 1328706"/>
              <a:gd name="connsiteY65" fmla="*/ 500346 h 1115533"/>
              <a:gd name="connsiteX66" fmla="*/ 33257 w 1328706"/>
              <a:gd name="connsiteY66" fmla="*/ 502834 h 1115533"/>
              <a:gd name="connsiteX67" fmla="*/ 121485 w 1328706"/>
              <a:gd name="connsiteY67" fmla="*/ 592420 h 1115533"/>
              <a:gd name="connsiteX68" fmla="*/ 131426 w 1328706"/>
              <a:gd name="connsiteY68" fmla="*/ 623526 h 1115533"/>
              <a:gd name="connsiteX69" fmla="*/ 112786 w 1328706"/>
              <a:gd name="connsiteY69" fmla="*/ 746707 h 1115533"/>
              <a:gd name="connsiteX70" fmla="*/ 114029 w 1328706"/>
              <a:gd name="connsiteY70" fmla="*/ 749196 h 1115533"/>
              <a:gd name="connsiteX71" fmla="*/ 117757 w 1328706"/>
              <a:gd name="connsiteY71" fmla="*/ 750440 h 1115533"/>
              <a:gd name="connsiteX72" fmla="*/ 229594 w 1328706"/>
              <a:gd name="connsiteY72" fmla="*/ 694449 h 1115533"/>
              <a:gd name="connsiteX73" fmla="*/ 260660 w 1328706"/>
              <a:gd name="connsiteY73" fmla="*/ 694449 h 1115533"/>
              <a:gd name="connsiteX74" fmla="*/ 373740 w 1328706"/>
              <a:gd name="connsiteY74" fmla="*/ 750440 h 1115533"/>
              <a:gd name="connsiteX75" fmla="*/ 376225 w 1328706"/>
              <a:gd name="connsiteY75" fmla="*/ 749196 h 1115533"/>
              <a:gd name="connsiteX76" fmla="*/ 377468 w 1328706"/>
              <a:gd name="connsiteY76" fmla="*/ 746707 h 1115533"/>
              <a:gd name="connsiteX77" fmla="*/ 360071 w 1328706"/>
              <a:gd name="connsiteY77" fmla="*/ 623526 h 1115533"/>
              <a:gd name="connsiteX78" fmla="*/ 368769 w 1328706"/>
              <a:gd name="connsiteY78" fmla="*/ 592420 h 1115533"/>
              <a:gd name="connsiteX79" fmla="*/ 456997 w 1328706"/>
              <a:gd name="connsiteY79" fmla="*/ 502834 h 1115533"/>
              <a:gd name="connsiteX80" fmla="*/ 456997 w 1328706"/>
              <a:gd name="connsiteY80" fmla="*/ 500346 h 1115533"/>
              <a:gd name="connsiteX81" fmla="*/ 454511 w 1328706"/>
              <a:gd name="connsiteY81" fmla="*/ 497857 h 1115533"/>
              <a:gd name="connsiteX82" fmla="*/ 331490 w 1328706"/>
              <a:gd name="connsiteY82" fmla="*/ 476705 h 1115533"/>
              <a:gd name="connsiteX83" fmla="*/ 306638 w 1328706"/>
              <a:gd name="connsiteY83" fmla="*/ 458042 h 1115533"/>
              <a:gd name="connsiteX84" fmla="*/ 248234 w 1328706"/>
              <a:gd name="connsiteY84" fmla="*/ 347303 h 1115533"/>
              <a:gd name="connsiteX85" fmla="*/ 244506 w 1328706"/>
              <a:gd name="connsiteY85" fmla="*/ 346059 h 1115533"/>
              <a:gd name="connsiteX86" fmla="*/ 1043159 w 1328706"/>
              <a:gd name="connsiteY86" fmla="*/ 84767 h 1115533"/>
              <a:gd name="connsiteX87" fmla="*/ 1023277 w 1328706"/>
              <a:gd name="connsiteY87" fmla="*/ 103431 h 1115533"/>
              <a:gd name="connsiteX88" fmla="*/ 1023277 w 1328706"/>
              <a:gd name="connsiteY88" fmla="*/ 292557 h 1115533"/>
              <a:gd name="connsiteX89" fmla="*/ 1043159 w 1328706"/>
              <a:gd name="connsiteY89" fmla="*/ 313709 h 1115533"/>
              <a:gd name="connsiteX90" fmla="*/ 1123931 w 1328706"/>
              <a:gd name="connsiteY90" fmla="*/ 313709 h 1115533"/>
              <a:gd name="connsiteX91" fmla="*/ 1143813 w 1328706"/>
              <a:gd name="connsiteY91" fmla="*/ 292557 h 1115533"/>
              <a:gd name="connsiteX92" fmla="*/ 1143813 w 1328706"/>
              <a:gd name="connsiteY92" fmla="*/ 103431 h 1115533"/>
              <a:gd name="connsiteX93" fmla="*/ 1123931 w 1328706"/>
              <a:gd name="connsiteY93" fmla="*/ 84767 h 1115533"/>
              <a:gd name="connsiteX94" fmla="*/ 204741 w 1328706"/>
              <a:gd name="connsiteY94" fmla="*/ 84767 h 1115533"/>
              <a:gd name="connsiteX95" fmla="*/ 184859 w 1328706"/>
              <a:gd name="connsiteY95" fmla="*/ 103431 h 1115533"/>
              <a:gd name="connsiteX96" fmla="*/ 184859 w 1328706"/>
              <a:gd name="connsiteY96" fmla="*/ 292557 h 1115533"/>
              <a:gd name="connsiteX97" fmla="*/ 204741 w 1328706"/>
              <a:gd name="connsiteY97" fmla="*/ 313709 h 1115533"/>
              <a:gd name="connsiteX98" fmla="*/ 244506 w 1328706"/>
              <a:gd name="connsiteY98" fmla="*/ 313709 h 1115533"/>
              <a:gd name="connsiteX99" fmla="*/ 285513 w 1328706"/>
              <a:gd name="connsiteY99" fmla="*/ 313709 h 1115533"/>
              <a:gd name="connsiteX100" fmla="*/ 305395 w 1328706"/>
              <a:gd name="connsiteY100" fmla="*/ 292557 h 1115533"/>
              <a:gd name="connsiteX101" fmla="*/ 305395 w 1328706"/>
              <a:gd name="connsiteY101" fmla="*/ 103431 h 1115533"/>
              <a:gd name="connsiteX102" fmla="*/ 285513 w 1328706"/>
              <a:gd name="connsiteY102" fmla="*/ 84767 h 1115533"/>
              <a:gd name="connsiteX103" fmla="*/ 732681 w 1328706"/>
              <a:gd name="connsiteY103" fmla="*/ 32524 h 1115533"/>
              <a:gd name="connsiteX104" fmla="*/ 732681 w 1328706"/>
              <a:gd name="connsiteY104" fmla="*/ 392282 h 1115533"/>
              <a:gd name="connsiteX105" fmla="*/ 757533 w 1328706"/>
              <a:gd name="connsiteY105" fmla="*/ 437096 h 1115533"/>
              <a:gd name="connsiteX106" fmla="*/ 757533 w 1328706"/>
              <a:gd name="connsiteY106" fmla="*/ 513032 h 1115533"/>
              <a:gd name="connsiteX107" fmla="*/ 777415 w 1328706"/>
              <a:gd name="connsiteY107" fmla="*/ 479421 h 1115533"/>
              <a:gd name="connsiteX108" fmla="*/ 834576 w 1328706"/>
              <a:gd name="connsiteY108" fmla="*/ 54931 h 1115533"/>
              <a:gd name="connsiteX109" fmla="*/ 829606 w 1328706"/>
              <a:gd name="connsiteY109" fmla="*/ 38748 h 1115533"/>
              <a:gd name="connsiteX110" fmla="*/ 814694 w 1328706"/>
              <a:gd name="connsiteY110" fmla="*/ 32524 h 1115533"/>
              <a:gd name="connsiteX111" fmla="*/ 628300 w 1328706"/>
              <a:gd name="connsiteY111" fmla="*/ 32524 h 1115533"/>
              <a:gd name="connsiteX112" fmla="*/ 628300 w 1328706"/>
              <a:gd name="connsiteY112" fmla="*/ 383568 h 1115533"/>
              <a:gd name="connsiteX113" fmla="*/ 700372 w 1328706"/>
              <a:gd name="connsiteY113" fmla="*/ 383568 h 1115533"/>
              <a:gd name="connsiteX114" fmla="*/ 700372 w 1328706"/>
              <a:gd name="connsiteY114" fmla="*/ 32524 h 1115533"/>
              <a:gd name="connsiteX115" fmla="*/ 513978 w 1328706"/>
              <a:gd name="connsiteY115" fmla="*/ 32524 h 1115533"/>
              <a:gd name="connsiteX116" fmla="*/ 499066 w 1328706"/>
              <a:gd name="connsiteY116" fmla="*/ 38748 h 1115533"/>
              <a:gd name="connsiteX117" fmla="*/ 494096 w 1328706"/>
              <a:gd name="connsiteY117" fmla="*/ 54931 h 1115533"/>
              <a:gd name="connsiteX118" fmla="*/ 551257 w 1328706"/>
              <a:gd name="connsiteY118" fmla="*/ 479421 h 1115533"/>
              <a:gd name="connsiteX119" fmla="*/ 571139 w 1328706"/>
              <a:gd name="connsiteY119" fmla="*/ 513032 h 1115533"/>
              <a:gd name="connsiteX120" fmla="*/ 571139 w 1328706"/>
              <a:gd name="connsiteY120" fmla="*/ 437096 h 1115533"/>
              <a:gd name="connsiteX121" fmla="*/ 595991 w 1328706"/>
              <a:gd name="connsiteY121" fmla="*/ 392282 h 1115533"/>
              <a:gd name="connsiteX122" fmla="*/ 595991 w 1328706"/>
              <a:gd name="connsiteY122" fmla="*/ 32524 h 1115533"/>
              <a:gd name="connsiteX123" fmla="*/ 933807 w 1328706"/>
              <a:gd name="connsiteY123" fmla="*/ 158 h 1115533"/>
              <a:gd name="connsiteX124" fmla="*/ 952447 w 1328706"/>
              <a:gd name="connsiteY124" fmla="*/ 13845 h 1115533"/>
              <a:gd name="connsiteX125" fmla="*/ 969844 w 1328706"/>
              <a:gd name="connsiteY125" fmla="*/ 145735 h 1115533"/>
              <a:gd name="connsiteX126" fmla="*/ 989726 w 1328706"/>
              <a:gd name="connsiteY126" fmla="*/ 180574 h 1115533"/>
              <a:gd name="connsiteX127" fmla="*/ 989726 w 1328706"/>
              <a:gd name="connsiteY127" fmla="*/ 103431 h 1115533"/>
              <a:gd name="connsiteX128" fmla="*/ 1014579 w 1328706"/>
              <a:gd name="connsiteY128" fmla="*/ 59882 h 1115533"/>
              <a:gd name="connsiteX129" fmla="*/ 1014579 w 1328706"/>
              <a:gd name="connsiteY129" fmla="*/ 16333 h 1115533"/>
              <a:gd name="connsiteX130" fmla="*/ 1031976 w 1328706"/>
              <a:gd name="connsiteY130" fmla="*/ 158 h 1115533"/>
              <a:gd name="connsiteX131" fmla="*/ 1046887 w 1328706"/>
              <a:gd name="connsiteY131" fmla="*/ 16333 h 1115533"/>
              <a:gd name="connsiteX132" fmla="*/ 1046887 w 1328706"/>
              <a:gd name="connsiteY132" fmla="*/ 51172 h 1115533"/>
              <a:gd name="connsiteX133" fmla="*/ 1118960 w 1328706"/>
              <a:gd name="connsiteY133" fmla="*/ 51172 h 1115533"/>
              <a:gd name="connsiteX134" fmla="*/ 1118960 w 1328706"/>
              <a:gd name="connsiteY134" fmla="*/ 16333 h 1115533"/>
              <a:gd name="connsiteX135" fmla="*/ 1135114 w 1328706"/>
              <a:gd name="connsiteY135" fmla="*/ 158 h 1115533"/>
              <a:gd name="connsiteX136" fmla="*/ 1152511 w 1328706"/>
              <a:gd name="connsiteY136" fmla="*/ 16333 h 1115533"/>
              <a:gd name="connsiteX137" fmla="*/ 1152511 w 1328706"/>
              <a:gd name="connsiteY137" fmla="*/ 59882 h 1115533"/>
              <a:gd name="connsiteX138" fmla="*/ 1176122 w 1328706"/>
              <a:gd name="connsiteY138" fmla="*/ 103431 h 1115533"/>
              <a:gd name="connsiteX139" fmla="*/ 1176122 w 1328706"/>
              <a:gd name="connsiteY139" fmla="*/ 180574 h 1115533"/>
              <a:gd name="connsiteX140" fmla="*/ 1197246 w 1328706"/>
              <a:gd name="connsiteY140" fmla="*/ 145735 h 1115533"/>
              <a:gd name="connsiteX141" fmla="*/ 1214643 w 1328706"/>
              <a:gd name="connsiteY141" fmla="*/ 13845 h 1115533"/>
              <a:gd name="connsiteX142" fmla="*/ 1232040 w 1328706"/>
              <a:gd name="connsiteY142" fmla="*/ 158 h 1115533"/>
              <a:gd name="connsiteX143" fmla="*/ 1246952 w 1328706"/>
              <a:gd name="connsiteY143" fmla="*/ 17578 h 1115533"/>
              <a:gd name="connsiteX144" fmla="*/ 1229555 w 1328706"/>
              <a:gd name="connsiteY144" fmla="*/ 150712 h 1115533"/>
              <a:gd name="connsiteX145" fmla="*/ 1176122 w 1328706"/>
              <a:gd name="connsiteY145" fmla="*/ 216657 h 1115533"/>
              <a:gd name="connsiteX146" fmla="*/ 1176122 w 1328706"/>
              <a:gd name="connsiteY146" fmla="*/ 292557 h 1115533"/>
              <a:gd name="connsiteX147" fmla="*/ 1123931 w 1328706"/>
              <a:gd name="connsiteY147" fmla="*/ 346059 h 1115533"/>
              <a:gd name="connsiteX148" fmla="*/ 1122688 w 1328706"/>
              <a:gd name="connsiteY148" fmla="*/ 346059 h 1115533"/>
              <a:gd name="connsiteX149" fmla="*/ 1173636 w 1328706"/>
              <a:gd name="connsiteY149" fmla="*/ 443111 h 1115533"/>
              <a:gd name="connsiteX150" fmla="*/ 1176122 w 1328706"/>
              <a:gd name="connsiteY150" fmla="*/ 444355 h 1115533"/>
              <a:gd name="connsiteX151" fmla="*/ 1299143 w 1328706"/>
              <a:gd name="connsiteY151" fmla="*/ 465507 h 1115533"/>
              <a:gd name="connsiteX152" fmla="*/ 1326481 w 1328706"/>
              <a:gd name="connsiteY152" fmla="*/ 489148 h 1115533"/>
              <a:gd name="connsiteX153" fmla="*/ 1319025 w 1328706"/>
              <a:gd name="connsiteY153" fmla="*/ 525231 h 1115533"/>
              <a:gd name="connsiteX154" fmla="*/ 1230798 w 1328706"/>
              <a:gd name="connsiteY154" fmla="*/ 616061 h 1115533"/>
              <a:gd name="connsiteX155" fmla="*/ 1230798 w 1328706"/>
              <a:gd name="connsiteY155" fmla="*/ 618549 h 1115533"/>
              <a:gd name="connsiteX156" fmla="*/ 1248195 w 1328706"/>
              <a:gd name="connsiteY156" fmla="*/ 742974 h 1115533"/>
              <a:gd name="connsiteX157" fmla="*/ 1233283 w 1328706"/>
              <a:gd name="connsiteY157" fmla="*/ 775325 h 1115533"/>
              <a:gd name="connsiteX158" fmla="*/ 1212158 w 1328706"/>
              <a:gd name="connsiteY158" fmla="*/ 782790 h 1115533"/>
              <a:gd name="connsiteX159" fmla="*/ 1197246 w 1328706"/>
              <a:gd name="connsiteY159" fmla="*/ 779057 h 1115533"/>
              <a:gd name="connsiteX160" fmla="*/ 1084166 w 1328706"/>
              <a:gd name="connsiteY160" fmla="*/ 724311 h 1115533"/>
              <a:gd name="connsiteX161" fmla="*/ 1081681 w 1328706"/>
              <a:gd name="connsiteY161" fmla="*/ 724311 h 1115533"/>
              <a:gd name="connsiteX162" fmla="*/ 969844 w 1328706"/>
              <a:gd name="connsiteY162" fmla="*/ 779057 h 1115533"/>
              <a:gd name="connsiteX163" fmla="*/ 933807 w 1328706"/>
              <a:gd name="connsiteY163" fmla="*/ 775325 h 1115533"/>
              <a:gd name="connsiteX164" fmla="*/ 918895 w 1328706"/>
              <a:gd name="connsiteY164" fmla="*/ 742974 h 1115533"/>
              <a:gd name="connsiteX165" fmla="*/ 936292 w 1328706"/>
              <a:gd name="connsiteY165" fmla="*/ 618549 h 1115533"/>
              <a:gd name="connsiteX166" fmla="*/ 935050 w 1328706"/>
              <a:gd name="connsiteY166" fmla="*/ 616061 h 1115533"/>
              <a:gd name="connsiteX167" fmla="*/ 849308 w 1328706"/>
              <a:gd name="connsiteY167" fmla="*/ 525231 h 1115533"/>
              <a:gd name="connsiteX168" fmla="*/ 840609 w 1328706"/>
              <a:gd name="connsiteY168" fmla="*/ 489148 h 1115533"/>
              <a:gd name="connsiteX169" fmla="*/ 867947 w 1328706"/>
              <a:gd name="connsiteY169" fmla="*/ 465507 h 1115533"/>
              <a:gd name="connsiteX170" fmla="*/ 990968 w 1328706"/>
              <a:gd name="connsiteY170" fmla="*/ 444355 h 1115533"/>
              <a:gd name="connsiteX171" fmla="*/ 993454 w 1328706"/>
              <a:gd name="connsiteY171" fmla="*/ 443111 h 1115533"/>
              <a:gd name="connsiteX172" fmla="*/ 1045645 w 1328706"/>
              <a:gd name="connsiteY172" fmla="*/ 346059 h 1115533"/>
              <a:gd name="connsiteX173" fmla="*/ 1043159 w 1328706"/>
              <a:gd name="connsiteY173" fmla="*/ 346059 h 1115533"/>
              <a:gd name="connsiteX174" fmla="*/ 989726 w 1328706"/>
              <a:gd name="connsiteY174" fmla="*/ 292557 h 1115533"/>
              <a:gd name="connsiteX175" fmla="*/ 989726 w 1328706"/>
              <a:gd name="connsiteY175" fmla="*/ 216657 h 1115533"/>
              <a:gd name="connsiteX176" fmla="*/ 937535 w 1328706"/>
              <a:gd name="connsiteY176" fmla="*/ 150712 h 1115533"/>
              <a:gd name="connsiteX177" fmla="*/ 918895 w 1328706"/>
              <a:gd name="connsiteY177" fmla="*/ 17578 h 1115533"/>
              <a:gd name="connsiteX178" fmla="*/ 933807 w 1328706"/>
              <a:gd name="connsiteY178" fmla="*/ 158 h 1115533"/>
              <a:gd name="connsiteX179" fmla="*/ 513978 w 1328706"/>
              <a:gd name="connsiteY179" fmla="*/ 158 h 1115533"/>
              <a:gd name="connsiteX180" fmla="*/ 814694 w 1328706"/>
              <a:gd name="connsiteY180" fmla="*/ 158 h 1115533"/>
              <a:gd name="connsiteX181" fmla="*/ 854458 w 1328706"/>
              <a:gd name="connsiteY181" fmla="*/ 17586 h 1115533"/>
              <a:gd name="connsiteX182" fmla="*/ 866885 w 1328706"/>
              <a:gd name="connsiteY182" fmla="*/ 58666 h 1115533"/>
              <a:gd name="connsiteX183" fmla="*/ 810966 w 1328706"/>
              <a:gd name="connsiteY183" fmla="*/ 481911 h 1115533"/>
              <a:gd name="connsiteX184" fmla="*/ 757533 w 1328706"/>
              <a:gd name="connsiteY184" fmla="*/ 550377 h 1115533"/>
              <a:gd name="connsiteX185" fmla="*/ 757533 w 1328706"/>
              <a:gd name="connsiteY185" fmla="*/ 625067 h 1115533"/>
              <a:gd name="connsiteX186" fmla="*/ 704100 w 1328706"/>
              <a:gd name="connsiteY186" fmla="*/ 678595 h 1115533"/>
              <a:gd name="connsiteX187" fmla="*/ 702857 w 1328706"/>
              <a:gd name="connsiteY187" fmla="*/ 678595 h 1115533"/>
              <a:gd name="connsiteX188" fmla="*/ 753805 w 1328706"/>
              <a:gd name="connsiteY188" fmla="*/ 774448 h 1115533"/>
              <a:gd name="connsiteX189" fmla="*/ 756291 w 1328706"/>
              <a:gd name="connsiteY189" fmla="*/ 775692 h 1115533"/>
              <a:gd name="connsiteX190" fmla="*/ 879311 w 1328706"/>
              <a:gd name="connsiteY190" fmla="*/ 798099 h 1115533"/>
              <a:gd name="connsiteX191" fmla="*/ 906649 w 1328706"/>
              <a:gd name="connsiteY191" fmla="*/ 821751 h 1115533"/>
              <a:gd name="connsiteX192" fmla="*/ 899193 w 1328706"/>
              <a:gd name="connsiteY192" fmla="*/ 857852 h 1115533"/>
              <a:gd name="connsiteX193" fmla="*/ 812209 w 1328706"/>
              <a:gd name="connsiteY193" fmla="*/ 948725 h 1115533"/>
              <a:gd name="connsiteX194" fmla="*/ 810966 w 1328706"/>
              <a:gd name="connsiteY194" fmla="*/ 951215 h 1115533"/>
              <a:gd name="connsiteX195" fmla="*/ 828363 w 1328706"/>
              <a:gd name="connsiteY195" fmla="*/ 1074454 h 1115533"/>
              <a:gd name="connsiteX196" fmla="*/ 814694 w 1328706"/>
              <a:gd name="connsiteY196" fmla="*/ 1108064 h 1115533"/>
              <a:gd name="connsiteX197" fmla="*/ 777415 w 1328706"/>
              <a:gd name="connsiteY197" fmla="*/ 1111799 h 1115533"/>
              <a:gd name="connsiteX198" fmla="*/ 665579 w 1328706"/>
              <a:gd name="connsiteY198" fmla="*/ 1057026 h 1115533"/>
              <a:gd name="connsiteX199" fmla="*/ 663093 w 1328706"/>
              <a:gd name="connsiteY199" fmla="*/ 1057026 h 1115533"/>
              <a:gd name="connsiteX200" fmla="*/ 551257 w 1328706"/>
              <a:gd name="connsiteY200" fmla="*/ 1111799 h 1115533"/>
              <a:gd name="connsiteX201" fmla="*/ 535103 w 1328706"/>
              <a:gd name="connsiteY201" fmla="*/ 1115533 h 1115533"/>
              <a:gd name="connsiteX202" fmla="*/ 513978 w 1328706"/>
              <a:gd name="connsiteY202" fmla="*/ 1108064 h 1115533"/>
              <a:gd name="connsiteX203" fmla="*/ 500309 w 1328706"/>
              <a:gd name="connsiteY203" fmla="*/ 1074454 h 1115533"/>
              <a:gd name="connsiteX204" fmla="*/ 517706 w 1328706"/>
              <a:gd name="connsiteY204" fmla="*/ 951215 h 1115533"/>
              <a:gd name="connsiteX205" fmla="*/ 516463 w 1328706"/>
              <a:gd name="connsiteY205" fmla="*/ 948725 h 1115533"/>
              <a:gd name="connsiteX206" fmla="*/ 429479 w 1328706"/>
              <a:gd name="connsiteY206" fmla="*/ 857852 h 1115533"/>
              <a:gd name="connsiteX207" fmla="*/ 422023 w 1328706"/>
              <a:gd name="connsiteY207" fmla="*/ 821751 h 1115533"/>
              <a:gd name="connsiteX208" fmla="*/ 448118 w 1328706"/>
              <a:gd name="connsiteY208" fmla="*/ 798099 h 1115533"/>
              <a:gd name="connsiteX209" fmla="*/ 572381 w 1328706"/>
              <a:gd name="connsiteY209" fmla="*/ 775692 h 1115533"/>
              <a:gd name="connsiteX210" fmla="*/ 574867 w 1328706"/>
              <a:gd name="connsiteY210" fmla="*/ 774448 h 1115533"/>
              <a:gd name="connsiteX211" fmla="*/ 625814 w 1328706"/>
              <a:gd name="connsiteY211" fmla="*/ 678595 h 1115533"/>
              <a:gd name="connsiteX212" fmla="*/ 624572 w 1328706"/>
              <a:gd name="connsiteY212" fmla="*/ 678595 h 1115533"/>
              <a:gd name="connsiteX213" fmla="*/ 571139 w 1328706"/>
              <a:gd name="connsiteY213" fmla="*/ 625067 h 1115533"/>
              <a:gd name="connsiteX214" fmla="*/ 571139 w 1328706"/>
              <a:gd name="connsiteY214" fmla="*/ 550377 h 1115533"/>
              <a:gd name="connsiteX215" fmla="*/ 518948 w 1328706"/>
              <a:gd name="connsiteY215" fmla="*/ 481911 h 1115533"/>
              <a:gd name="connsiteX216" fmla="*/ 461787 w 1328706"/>
              <a:gd name="connsiteY216" fmla="*/ 58666 h 1115533"/>
              <a:gd name="connsiteX217" fmla="*/ 474214 w 1328706"/>
              <a:gd name="connsiteY217" fmla="*/ 17586 h 1115533"/>
              <a:gd name="connsiteX218" fmla="*/ 513978 w 1328706"/>
              <a:gd name="connsiteY218" fmla="*/ 158 h 1115533"/>
              <a:gd name="connsiteX219" fmla="*/ 95389 w 1328706"/>
              <a:gd name="connsiteY219" fmla="*/ 158 h 1115533"/>
              <a:gd name="connsiteX220" fmla="*/ 114029 w 1328706"/>
              <a:gd name="connsiteY220" fmla="*/ 13845 h 1115533"/>
              <a:gd name="connsiteX221" fmla="*/ 131426 w 1328706"/>
              <a:gd name="connsiteY221" fmla="*/ 145735 h 1115533"/>
              <a:gd name="connsiteX222" fmla="*/ 152550 w 1328706"/>
              <a:gd name="connsiteY222" fmla="*/ 180574 h 1115533"/>
              <a:gd name="connsiteX223" fmla="*/ 152550 w 1328706"/>
              <a:gd name="connsiteY223" fmla="*/ 103431 h 1115533"/>
              <a:gd name="connsiteX224" fmla="*/ 176161 w 1328706"/>
              <a:gd name="connsiteY224" fmla="*/ 59882 h 1115533"/>
              <a:gd name="connsiteX225" fmla="*/ 176161 w 1328706"/>
              <a:gd name="connsiteY225" fmla="*/ 16333 h 1115533"/>
              <a:gd name="connsiteX226" fmla="*/ 193558 w 1328706"/>
              <a:gd name="connsiteY226" fmla="*/ 158 h 1115533"/>
              <a:gd name="connsiteX227" fmla="*/ 209712 w 1328706"/>
              <a:gd name="connsiteY227" fmla="*/ 16333 h 1115533"/>
              <a:gd name="connsiteX228" fmla="*/ 209712 w 1328706"/>
              <a:gd name="connsiteY228" fmla="*/ 51172 h 1115533"/>
              <a:gd name="connsiteX229" fmla="*/ 281785 w 1328706"/>
              <a:gd name="connsiteY229" fmla="*/ 51172 h 1115533"/>
              <a:gd name="connsiteX230" fmla="*/ 281785 w 1328706"/>
              <a:gd name="connsiteY230" fmla="*/ 16333 h 1115533"/>
              <a:gd name="connsiteX231" fmla="*/ 296696 w 1328706"/>
              <a:gd name="connsiteY231" fmla="*/ 158 h 1115533"/>
              <a:gd name="connsiteX232" fmla="*/ 314093 w 1328706"/>
              <a:gd name="connsiteY232" fmla="*/ 16333 h 1115533"/>
              <a:gd name="connsiteX233" fmla="*/ 314093 w 1328706"/>
              <a:gd name="connsiteY233" fmla="*/ 59882 h 1115533"/>
              <a:gd name="connsiteX234" fmla="*/ 338946 w 1328706"/>
              <a:gd name="connsiteY234" fmla="*/ 103431 h 1115533"/>
              <a:gd name="connsiteX235" fmla="*/ 338946 w 1328706"/>
              <a:gd name="connsiteY235" fmla="*/ 180574 h 1115533"/>
              <a:gd name="connsiteX236" fmla="*/ 358828 w 1328706"/>
              <a:gd name="connsiteY236" fmla="*/ 145735 h 1115533"/>
              <a:gd name="connsiteX237" fmla="*/ 376225 w 1328706"/>
              <a:gd name="connsiteY237" fmla="*/ 13845 h 1115533"/>
              <a:gd name="connsiteX238" fmla="*/ 394865 w 1328706"/>
              <a:gd name="connsiteY238" fmla="*/ 158 h 1115533"/>
              <a:gd name="connsiteX239" fmla="*/ 408534 w 1328706"/>
              <a:gd name="connsiteY239" fmla="*/ 17578 h 1115533"/>
              <a:gd name="connsiteX240" fmla="*/ 391137 w 1328706"/>
              <a:gd name="connsiteY240" fmla="*/ 150712 h 1115533"/>
              <a:gd name="connsiteX241" fmla="*/ 338946 w 1328706"/>
              <a:gd name="connsiteY241" fmla="*/ 216657 h 1115533"/>
              <a:gd name="connsiteX242" fmla="*/ 338946 w 1328706"/>
              <a:gd name="connsiteY242" fmla="*/ 292557 h 1115533"/>
              <a:gd name="connsiteX243" fmla="*/ 285513 w 1328706"/>
              <a:gd name="connsiteY243" fmla="*/ 346059 h 1115533"/>
              <a:gd name="connsiteX244" fmla="*/ 283027 w 1328706"/>
              <a:gd name="connsiteY244" fmla="*/ 346059 h 1115533"/>
              <a:gd name="connsiteX245" fmla="*/ 335218 w 1328706"/>
              <a:gd name="connsiteY245" fmla="*/ 443111 h 1115533"/>
              <a:gd name="connsiteX246" fmla="*/ 337704 w 1328706"/>
              <a:gd name="connsiteY246" fmla="*/ 444355 h 1115533"/>
              <a:gd name="connsiteX247" fmla="*/ 460725 w 1328706"/>
              <a:gd name="connsiteY247" fmla="*/ 465507 h 1115533"/>
              <a:gd name="connsiteX248" fmla="*/ 488063 w 1328706"/>
              <a:gd name="connsiteY248" fmla="*/ 489148 h 1115533"/>
              <a:gd name="connsiteX249" fmla="*/ 479364 w 1328706"/>
              <a:gd name="connsiteY249" fmla="*/ 525231 h 1115533"/>
              <a:gd name="connsiteX250" fmla="*/ 393622 w 1328706"/>
              <a:gd name="connsiteY250" fmla="*/ 616061 h 1115533"/>
              <a:gd name="connsiteX251" fmla="*/ 392380 w 1328706"/>
              <a:gd name="connsiteY251" fmla="*/ 618549 h 1115533"/>
              <a:gd name="connsiteX252" fmla="*/ 409777 w 1328706"/>
              <a:gd name="connsiteY252" fmla="*/ 742974 h 1115533"/>
              <a:gd name="connsiteX253" fmla="*/ 394865 w 1328706"/>
              <a:gd name="connsiteY253" fmla="*/ 775325 h 1115533"/>
              <a:gd name="connsiteX254" fmla="*/ 374983 w 1328706"/>
              <a:gd name="connsiteY254" fmla="*/ 782790 h 1115533"/>
              <a:gd name="connsiteX255" fmla="*/ 358828 w 1328706"/>
              <a:gd name="connsiteY255" fmla="*/ 779057 h 1115533"/>
              <a:gd name="connsiteX256" fmla="*/ 245748 w 1328706"/>
              <a:gd name="connsiteY256" fmla="*/ 724311 h 1115533"/>
              <a:gd name="connsiteX257" fmla="*/ 244506 w 1328706"/>
              <a:gd name="connsiteY257" fmla="*/ 724311 h 1115533"/>
              <a:gd name="connsiteX258" fmla="*/ 131426 w 1328706"/>
              <a:gd name="connsiteY258" fmla="*/ 779057 h 1115533"/>
              <a:gd name="connsiteX259" fmla="*/ 95389 w 1328706"/>
              <a:gd name="connsiteY259" fmla="*/ 775325 h 1115533"/>
              <a:gd name="connsiteX260" fmla="*/ 80477 w 1328706"/>
              <a:gd name="connsiteY260" fmla="*/ 742974 h 1115533"/>
              <a:gd name="connsiteX261" fmla="*/ 97874 w 1328706"/>
              <a:gd name="connsiteY261" fmla="*/ 618549 h 1115533"/>
              <a:gd name="connsiteX262" fmla="*/ 97874 w 1328706"/>
              <a:gd name="connsiteY262" fmla="*/ 616061 h 1115533"/>
              <a:gd name="connsiteX263" fmla="*/ 10890 w 1328706"/>
              <a:gd name="connsiteY263" fmla="*/ 525231 h 1115533"/>
              <a:gd name="connsiteX264" fmla="*/ 2191 w 1328706"/>
              <a:gd name="connsiteY264" fmla="*/ 489148 h 1115533"/>
              <a:gd name="connsiteX265" fmla="*/ 29529 w 1328706"/>
              <a:gd name="connsiteY265" fmla="*/ 465507 h 1115533"/>
              <a:gd name="connsiteX266" fmla="*/ 152550 w 1328706"/>
              <a:gd name="connsiteY266" fmla="*/ 444355 h 1115533"/>
              <a:gd name="connsiteX267" fmla="*/ 155036 w 1328706"/>
              <a:gd name="connsiteY267" fmla="*/ 443111 h 1115533"/>
              <a:gd name="connsiteX268" fmla="*/ 207227 w 1328706"/>
              <a:gd name="connsiteY268" fmla="*/ 346059 h 1115533"/>
              <a:gd name="connsiteX269" fmla="*/ 204741 w 1328706"/>
              <a:gd name="connsiteY269" fmla="*/ 346059 h 1115533"/>
              <a:gd name="connsiteX270" fmla="*/ 152550 w 1328706"/>
              <a:gd name="connsiteY270" fmla="*/ 292557 h 1115533"/>
              <a:gd name="connsiteX271" fmla="*/ 152550 w 1328706"/>
              <a:gd name="connsiteY271" fmla="*/ 216657 h 1115533"/>
              <a:gd name="connsiteX272" fmla="*/ 99117 w 1328706"/>
              <a:gd name="connsiteY272" fmla="*/ 150712 h 1115533"/>
              <a:gd name="connsiteX273" fmla="*/ 81720 w 1328706"/>
              <a:gd name="connsiteY273" fmla="*/ 17578 h 1115533"/>
              <a:gd name="connsiteX274" fmla="*/ 95389 w 1328706"/>
              <a:gd name="connsiteY274" fmla="*/ 158 h 111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328706" h="1115533">
                <a:moveTo>
                  <a:pt x="664336" y="678595"/>
                </a:moveTo>
                <a:cubicBezTo>
                  <a:pt x="663093" y="678595"/>
                  <a:pt x="661851" y="678595"/>
                  <a:pt x="661851" y="679840"/>
                </a:cubicBezTo>
                <a:lnTo>
                  <a:pt x="603447" y="790630"/>
                </a:lnTo>
                <a:cubicBezTo>
                  <a:pt x="597234" y="800589"/>
                  <a:pt x="588536" y="806813"/>
                  <a:pt x="577352" y="809303"/>
                </a:cubicBezTo>
                <a:lnTo>
                  <a:pt x="454332" y="830465"/>
                </a:lnTo>
                <a:cubicBezTo>
                  <a:pt x="453089" y="830465"/>
                  <a:pt x="453089" y="831710"/>
                  <a:pt x="453089" y="832955"/>
                </a:cubicBezTo>
                <a:cubicBezTo>
                  <a:pt x="451846" y="832955"/>
                  <a:pt x="451846" y="834200"/>
                  <a:pt x="453089" y="835445"/>
                </a:cubicBezTo>
                <a:lnTo>
                  <a:pt x="540073" y="925073"/>
                </a:lnTo>
                <a:cubicBezTo>
                  <a:pt x="547529" y="932542"/>
                  <a:pt x="551257" y="944990"/>
                  <a:pt x="550014" y="954949"/>
                </a:cubicBezTo>
                <a:lnTo>
                  <a:pt x="532617" y="1079433"/>
                </a:lnTo>
                <a:cubicBezTo>
                  <a:pt x="531375" y="1080678"/>
                  <a:pt x="532617" y="1081923"/>
                  <a:pt x="532617" y="1081923"/>
                </a:cubicBezTo>
                <a:cubicBezTo>
                  <a:pt x="533860" y="1083167"/>
                  <a:pt x="535103" y="1083167"/>
                  <a:pt x="536345" y="1081923"/>
                </a:cubicBezTo>
                <a:lnTo>
                  <a:pt x="648182" y="1027150"/>
                </a:lnTo>
                <a:cubicBezTo>
                  <a:pt x="659365" y="1022170"/>
                  <a:pt x="669307" y="1022170"/>
                  <a:pt x="680490" y="1027150"/>
                </a:cubicBezTo>
                <a:lnTo>
                  <a:pt x="792327" y="1081923"/>
                </a:lnTo>
                <a:cubicBezTo>
                  <a:pt x="793569" y="1083167"/>
                  <a:pt x="794812" y="1083167"/>
                  <a:pt x="796055" y="1081923"/>
                </a:cubicBezTo>
                <a:cubicBezTo>
                  <a:pt x="796055" y="1081923"/>
                  <a:pt x="797297" y="1080678"/>
                  <a:pt x="797297" y="1079433"/>
                </a:cubicBezTo>
                <a:lnTo>
                  <a:pt x="778658" y="954949"/>
                </a:lnTo>
                <a:cubicBezTo>
                  <a:pt x="777415" y="944990"/>
                  <a:pt x="781143" y="932542"/>
                  <a:pt x="788599" y="925073"/>
                </a:cubicBezTo>
                <a:lnTo>
                  <a:pt x="875583" y="835445"/>
                </a:lnTo>
                <a:cubicBezTo>
                  <a:pt x="876826" y="834200"/>
                  <a:pt x="876826" y="832955"/>
                  <a:pt x="876826" y="832955"/>
                </a:cubicBezTo>
                <a:cubicBezTo>
                  <a:pt x="875583" y="831710"/>
                  <a:pt x="875583" y="830465"/>
                  <a:pt x="874340" y="830465"/>
                </a:cubicBezTo>
                <a:lnTo>
                  <a:pt x="750077" y="809303"/>
                </a:lnTo>
                <a:cubicBezTo>
                  <a:pt x="740136" y="806813"/>
                  <a:pt x="731438" y="800589"/>
                  <a:pt x="725225" y="790630"/>
                </a:cubicBezTo>
                <a:lnTo>
                  <a:pt x="666821" y="679840"/>
                </a:lnTo>
                <a:cubicBezTo>
                  <a:pt x="666821" y="678595"/>
                  <a:pt x="665579" y="678595"/>
                  <a:pt x="664336" y="678595"/>
                </a:cubicBezTo>
                <a:close/>
                <a:moveTo>
                  <a:pt x="624572" y="415934"/>
                </a:moveTo>
                <a:cubicBezTo>
                  <a:pt x="613388" y="415934"/>
                  <a:pt x="603447" y="424648"/>
                  <a:pt x="603447" y="437096"/>
                </a:cubicBezTo>
                <a:lnTo>
                  <a:pt x="603447" y="625067"/>
                </a:lnTo>
                <a:cubicBezTo>
                  <a:pt x="603447" y="636271"/>
                  <a:pt x="613388" y="644984"/>
                  <a:pt x="624572" y="644984"/>
                </a:cubicBezTo>
                <a:lnTo>
                  <a:pt x="704100" y="644984"/>
                </a:lnTo>
                <a:cubicBezTo>
                  <a:pt x="715284" y="644984"/>
                  <a:pt x="725225" y="636271"/>
                  <a:pt x="725225" y="625067"/>
                </a:cubicBezTo>
                <a:lnTo>
                  <a:pt x="725225" y="437096"/>
                </a:lnTo>
                <a:cubicBezTo>
                  <a:pt x="725225" y="424648"/>
                  <a:pt x="715284" y="415934"/>
                  <a:pt x="704100" y="415934"/>
                </a:cubicBezTo>
                <a:close/>
                <a:moveTo>
                  <a:pt x="1080438" y="347303"/>
                </a:moveTo>
                <a:lnTo>
                  <a:pt x="1022034" y="458042"/>
                </a:lnTo>
                <a:cubicBezTo>
                  <a:pt x="1017064" y="467995"/>
                  <a:pt x="1007123" y="474217"/>
                  <a:pt x="997182" y="476705"/>
                </a:cubicBezTo>
                <a:lnTo>
                  <a:pt x="874161" y="497857"/>
                </a:lnTo>
                <a:cubicBezTo>
                  <a:pt x="872918" y="497857"/>
                  <a:pt x="871675" y="499102"/>
                  <a:pt x="871675" y="500346"/>
                </a:cubicBezTo>
                <a:cubicBezTo>
                  <a:pt x="870433" y="501590"/>
                  <a:pt x="870433" y="501590"/>
                  <a:pt x="871675" y="502834"/>
                </a:cubicBezTo>
                <a:lnTo>
                  <a:pt x="958660" y="592420"/>
                </a:lnTo>
                <a:cubicBezTo>
                  <a:pt x="967358" y="601130"/>
                  <a:pt x="969844" y="611084"/>
                  <a:pt x="968601" y="623526"/>
                </a:cubicBezTo>
                <a:lnTo>
                  <a:pt x="951204" y="746707"/>
                </a:lnTo>
                <a:cubicBezTo>
                  <a:pt x="951204" y="747951"/>
                  <a:pt x="951204" y="749196"/>
                  <a:pt x="952447" y="749196"/>
                </a:cubicBezTo>
                <a:cubicBezTo>
                  <a:pt x="953689" y="750440"/>
                  <a:pt x="954932" y="750440"/>
                  <a:pt x="954932" y="750440"/>
                </a:cubicBezTo>
                <a:lnTo>
                  <a:pt x="1068012" y="694449"/>
                </a:lnTo>
                <a:cubicBezTo>
                  <a:pt x="1072983" y="691960"/>
                  <a:pt x="1077953" y="690716"/>
                  <a:pt x="1084166" y="690716"/>
                </a:cubicBezTo>
                <a:cubicBezTo>
                  <a:pt x="1089137" y="690716"/>
                  <a:pt x="1094107" y="691960"/>
                  <a:pt x="1099078" y="694449"/>
                </a:cubicBezTo>
                <a:lnTo>
                  <a:pt x="1210915" y="750440"/>
                </a:lnTo>
                <a:cubicBezTo>
                  <a:pt x="1212158" y="750440"/>
                  <a:pt x="1213401" y="750440"/>
                  <a:pt x="1214643" y="749196"/>
                </a:cubicBezTo>
                <a:cubicBezTo>
                  <a:pt x="1214643" y="749196"/>
                  <a:pt x="1215886" y="747951"/>
                  <a:pt x="1215886" y="746707"/>
                </a:cubicBezTo>
                <a:lnTo>
                  <a:pt x="1197246" y="623526"/>
                </a:lnTo>
                <a:cubicBezTo>
                  <a:pt x="1196004" y="611084"/>
                  <a:pt x="1199732" y="601130"/>
                  <a:pt x="1207187" y="592420"/>
                </a:cubicBezTo>
                <a:lnTo>
                  <a:pt x="1295415" y="502834"/>
                </a:lnTo>
                <a:cubicBezTo>
                  <a:pt x="1295415" y="501590"/>
                  <a:pt x="1295415" y="501590"/>
                  <a:pt x="1295415" y="500346"/>
                </a:cubicBezTo>
                <a:cubicBezTo>
                  <a:pt x="1295415" y="499102"/>
                  <a:pt x="1294172" y="497857"/>
                  <a:pt x="1292929" y="497857"/>
                </a:cubicBezTo>
                <a:lnTo>
                  <a:pt x="1169908" y="476705"/>
                </a:lnTo>
                <a:cubicBezTo>
                  <a:pt x="1158725" y="474217"/>
                  <a:pt x="1150026" y="467995"/>
                  <a:pt x="1145056" y="458042"/>
                </a:cubicBezTo>
                <a:lnTo>
                  <a:pt x="1085409" y="347303"/>
                </a:lnTo>
                <a:cubicBezTo>
                  <a:pt x="1085409" y="344815"/>
                  <a:pt x="1081681" y="344815"/>
                  <a:pt x="1080438" y="347303"/>
                </a:cubicBezTo>
                <a:close/>
                <a:moveTo>
                  <a:pt x="244506" y="346059"/>
                </a:moveTo>
                <a:cubicBezTo>
                  <a:pt x="244506" y="346059"/>
                  <a:pt x="243263" y="346059"/>
                  <a:pt x="242020" y="347303"/>
                </a:cubicBezTo>
                <a:lnTo>
                  <a:pt x="183616" y="458042"/>
                </a:lnTo>
                <a:cubicBezTo>
                  <a:pt x="178646" y="467995"/>
                  <a:pt x="169947" y="474217"/>
                  <a:pt x="158764" y="476705"/>
                </a:cubicBezTo>
                <a:lnTo>
                  <a:pt x="34500" y="497857"/>
                </a:lnTo>
                <a:cubicBezTo>
                  <a:pt x="34500" y="497857"/>
                  <a:pt x="33257" y="499102"/>
                  <a:pt x="33257" y="500346"/>
                </a:cubicBezTo>
                <a:cubicBezTo>
                  <a:pt x="33257" y="501590"/>
                  <a:pt x="33257" y="501590"/>
                  <a:pt x="33257" y="502834"/>
                </a:cubicBezTo>
                <a:lnTo>
                  <a:pt x="121485" y="592420"/>
                </a:lnTo>
                <a:cubicBezTo>
                  <a:pt x="128940" y="601130"/>
                  <a:pt x="132668" y="611084"/>
                  <a:pt x="131426" y="623526"/>
                </a:cubicBezTo>
                <a:lnTo>
                  <a:pt x="112786" y="746707"/>
                </a:lnTo>
                <a:cubicBezTo>
                  <a:pt x="112786" y="747951"/>
                  <a:pt x="112786" y="749196"/>
                  <a:pt x="114029" y="749196"/>
                </a:cubicBezTo>
                <a:cubicBezTo>
                  <a:pt x="115271" y="750440"/>
                  <a:pt x="116514" y="750440"/>
                  <a:pt x="117757" y="750440"/>
                </a:cubicBezTo>
                <a:lnTo>
                  <a:pt x="229594" y="694449"/>
                </a:lnTo>
                <a:cubicBezTo>
                  <a:pt x="239535" y="689472"/>
                  <a:pt x="250719" y="689472"/>
                  <a:pt x="260660" y="694449"/>
                </a:cubicBezTo>
                <a:lnTo>
                  <a:pt x="373740" y="750440"/>
                </a:lnTo>
                <a:cubicBezTo>
                  <a:pt x="373740" y="750440"/>
                  <a:pt x="374983" y="750440"/>
                  <a:pt x="376225" y="749196"/>
                </a:cubicBezTo>
                <a:cubicBezTo>
                  <a:pt x="377468" y="749196"/>
                  <a:pt x="377468" y="747951"/>
                  <a:pt x="377468" y="746707"/>
                </a:cubicBezTo>
                <a:lnTo>
                  <a:pt x="360071" y="623526"/>
                </a:lnTo>
                <a:cubicBezTo>
                  <a:pt x="358828" y="611084"/>
                  <a:pt x="361314" y="601130"/>
                  <a:pt x="368769" y="592420"/>
                </a:cubicBezTo>
                <a:lnTo>
                  <a:pt x="456997" y="502834"/>
                </a:lnTo>
                <a:cubicBezTo>
                  <a:pt x="458239" y="501590"/>
                  <a:pt x="458239" y="501590"/>
                  <a:pt x="456997" y="500346"/>
                </a:cubicBezTo>
                <a:cubicBezTo>
                  <a:pt x="456997" y="499102"/>
                  <a:pt x="455754" y="497857"/>
                  <a:pt x="454511" y="497857"/>
                </a:cubicBezTo>
                <a:lnTo>
                  <a:pt x="331490" y="476705"/>
                </a:lnTo>
                <a:cubicBezTo>
                  <a:pt x="320307" y="474217"/>
                  <a:pt x="311608" y="467995"/>
                  <a:pt x="306638" y="458042"/>
                </a:cubicBezTo>
                <a:lnTo>
                  <a:pt x="248234" y="347303"/>
                </a:lnTo>
                <a:cubicBezTo>
                  <a:pt x="246991" y="346059"/>
                  <a:pt x="245748" y="346059"/>
                  <a:pt x="244506" y="346059"/>
                </a:cubicBezTo>
                <a:close/>
                <a:moveTo>
                  <a:pt x="1043159" y="84767"/>
                </a:moveTo>
                <a:cubicBezTo>
                  <a:pt x="1031976" y="84767"/>
                  <a:pt x="1023277" y="93477"/>
                  <a:pt x="1023277" y="103431"/>
                </a:cubicBezTo>
                <a:lnTo>
                  <a:pt x="1023277" y="292557"/>
                </a:lnTo>
                <a:cubicBezTo>
                  <a:pt x="1023277" y="303755"/>
                  <a:pt x="1031976" y="313709"/>
                  <a:pt x="1043159" y="313709"/>
                </a:cubicBezTo>
                <a:lnTo>
                  <a:pt x="1123931" y="313709"/>
                </a:lnTo>
                <a:cubicBezTo>
                  <a:pt x="1133872" y="313709"/>
                  <a:pt x="1143813" y="303755"/>
                  <a:pt x="1143813" y="292557"/>
                </a:cubicBezTo>
                <a:lnTo>
                  <a:pt x="1143813" y="103431"/>
                </a:lnTo>
                <a:cubicBezTo>
                  <a:pt x="1143813" y="93477"/>
                  <a:pt x="1133872" y="84767"/>
                  <a:pt x="1123931" y="84767"/>
                </a:cubicBezTo>
                <a:close/>
                <a:moveTo>
                  <a:pt x="204741" y="84767"/>
                </a:moveTo>
                <a:cubicBezTo>
                  <a:pt x="193558" y="84767"/>
                  <a:pt x="184859" y="93477"/>
                  <a:pt x="184859" y="103431"/>
                </a:cubicBezTo>
                <a:lnTo>
                  <a:pt x="184859" y="292557"/>
                </a:lnTo>
                <a:cubicBezTo>
                  <a:pt x="184859" y="303755"/>
                  <a:pt x="193558" y="313709"/>
                  <a:pt x="204741" y="313709"/>
                </a:cubicBezTo>
                <a:lnTo>
                  <a:pt x="244506" y="313709"/>
                </a:lnTo>
                <a:lnTo>
                  <a:pt x="285513" y="313709"/>
                </a:lnTo>
                <a:cubicBezTo>
                  <a:pt x="296696" y="313709"/>
                  <a:pt x="305395" y="303755"/>
                  <a:pt x="305395" y="292557"/>
                </a:cubicBezTo>
                <a:lnTo>
                  <a:pt x="305395" y="103431"/>
                </a:lnTo>
                <a:cubicBezTo>
                  <a:pt x="305395" y="93477"/>
                  <a:pt x="296696" y="84767"/>
                  <a:pt x="285513" y="84767"/>
                </a:cubicBezTo>
                <a:close/>
                <a:moveTo>
                  <a:pt x="732681" y="32524"/>
                </a:moveTo>
                <a:lnTo>
                  <a:pt x="732681" y="392282"/>
                </a:lnTo>
                <a:cubicBezTo>
                  <a:pt x="747592" y="402241"/>
                  <a:pt x="757533" y="417179"/>
                  <a:pt x="757533" y="437096"/>
                </a:cubicBezTo>
                <a:lnTo>
                  <a:pt x="757533" y="513032"/>
                </a:lnTo>
                <a:cubicBezTo>
                  <a:pt x="767474" y="505563"/>
                  <a:pt x="776173" y="493114"/>
                  <a:pt x="777415" y="479421"/>
                </a:cubicBezTo>
                <a:lnTo>
                  <a:pt x="834576" y="54931"/>
                </a:lnTo>
                <a:cubicBezTo>
                  <a:pt x="834576" y="49952"/>
                  <a:pt x="833334" y="43728"/>
                  <a:pt x="829606" y="38748"/>
                </a:cubicBezTo>
                <a:cubicBezTo>
                  <a:pt x="825878" y="35014"/>
                  <a:pt x="820907" y="32524"/>
                  <a:pt x="814694" y="32524"/>
                </a:cubicBezTo>
                <a:close/>
                <a:moveTo>
                  <a:pt x="628300" y="32524"/>
                </a:moveTo>
                <a:lnTo>
                  <a:pt x="628300" y="383568"/>
                </a:lnTo>
                <a:lnTo>
                  <a:pt x="700372" y="383568"/>
                </a:lnTo>
                <a:lnTo>
                  <a:pt x="700372" y="32524"/>
                </a:lnTo>
                <a:close/>
                <a:moveTo>
                  <a:pt x="513978" y="32524"/>
                </a:moveTo>
                <a:cubicBezTo>
                  <a:pt x="507765" y="32524"/>
                  <a:pt x="502794" y="35014"/>
                  <a:pt x="499066" y="38748"/>
                </a:cubicBezTo>
                <a:cubicBezTo>
                  <a:pt x="495338" y="43728"/>
                  <a:pt x="494096" y="49952"/>
                  <a:pt x="494096" y="54931"/>
                </a:cubicBezTo>
                <a:lnTo>
                  <a:pt x="551257" y="479421"/>
                </a:lnTo>
                <a:cubicBezTo>
                  <a:pt x="552499" y="493114"/>
                  <a:pt x="561198" y="505563"/>
                  <a:pt x="571139" y="513032"/>
                </a:cubicBezTo>
                <a:lnTo>
                  <a:pt x="571139" y="437096"/>
                </a:lnTo>
                <a:cubicBezTo>
                  <a:pt x="571139" y="417179"/>
                  <a:pt x="581080" y="402241"/>
                  <a:pt x="595991" y="392282"/>
                </a:cubicBezTo>
                <a:lnTo>
                  <a:pt x="595991" y="32524"/>
                </a:lnTo>
                <a:close/>
                <a:moveTo>
                  <a:pt x="933807" y="158"/>
                </a:moveTo>
                <a:cubicBezTo>
                  <a:pt x="942506" y="-1086"/>
                  <a:pt x="951204" y="5135"/>
                  <a:pt x="952447" y="13845"/>
                </a:cubicBezTo>
                <a:lnTo>
                  <a:pt x="969844" y="145735"/>
                </a:lnTo>
                <a:cubicBezTo>
                  <a:pt x="972329" y="160666"/>
                  <a:pt x="979785" y="173109"/>
                  <a:pt x="989726" y="180574"/>
                </a:cubicBezTo>
                <a:lnTo>
                  <a:pt x="989726" y="103431"/>
                </a:lnTo>
                <a:cubicBezTo>
                  <a:pt x="989726" y="86011"/>
                  <a:pt x="999667" y="68592"/>
                  <a:pt x="1014579" y="59882"/>
                </a:cubicBezTo>
                <a:lnTo>
                  <a:pt x="1014579" y="16333"/>
                </a:lnTo>
                <a:cubicBezTo>
                  <a:pt x="1014579" y="7624"/>
                  <a:pt x="1022034" y="158"/>
                  <a:pt x="1031976" y="158"/>
                </a:cubicBezTo>
                <a:cubicBezTo>
                  <a:pt x="1040674" y="158"/>
                  <a:pt x="1046887" y="7624"/>
                  <a:pt x="1046887" y="16333"/>
                </a:cubicBezTo>
                <a:lnTo>
                  <a:pt x="1046887" y="51172"/>
                </a:lnTo>
                <a:lnTo>
                  <a:pt x="1118960" y="51172"/>
                </a:lnTo>
                <a:lnTo>
                  <a:pt x="1118960" y="16333"/>
                </a:lnTo>
                <a:cubicBezTo>
                  <a:pt x="1118960" y="7624"/>
                  <a:pt x="1126416" y="158"/>
                  <a:pt x="1135114" y="158"/>
                </a:cubicBezTo>
                <a:cubicBezTo>
                  <a:pt x="1145056" y="158"/>
                  <a:pt x="1152511" y="7624"/>
                  <a:pt x="1152511" y="16333"/>
                </a:cubicBezTo>
                <a:lnTo>
                  <a:pt x="1152511" y="59882"/>
                </a:lnTo>
                <a:cubicBezTo>
                  <a:pt x="1166180" y="68592"/>
                  <a:pt x="1176122" y="86011"/>
                  <a:pt x="1176122" y="103431"/>
                </a:cubicBezTo>
                <a:lnTo>
                  <a:pt x="1176122" y="180574"/>
                </a:lnTo>
                <a:cubicBezTo>
                  <a:pt x="1187305" y="173109"/>
                  <a:pt x="1196004" y="160666"/>
                  <a:pt x="1197246" y="145735"/>
                </a:cubicBezTo>
                <a:lnTo>
                  <a:pt x="1214643" y="13845"/>
                </a:lnTo>
                <a:cubicBezTo>
                  <a:pt x="1215886" y="5135"/>
                  <a:pt x="1224584" y="-1086"/>
                  <a:pt x="1232040" y="158"/>
                </a:cubicBezTo>
                <a:cubicBezTo>
                  <a:pt x="1241981" y="1402"/>
                  <a:pt x="1248195" y="10112"/>
                  <a:pt x="1246952" y="17578"/>
                </a:cubicBezTo>
                <a:lnTo>
                  <a:pt x="1229555" y="150712"/>
                </a:lnTo>
                <a:cubicBezTo>
                  <a:pt x="1224584" y="180574"/>
                  <a:pt x="1204702" y="206703"/>
                  <a:pt x="1176122" y="216657"/>
                </a:cubicBezTo>
                <a:lnTo>
                  <a:pt x="1176122" y="292557"/>
                </a:lnTo>
                <a:cubicBezTo>
                  <a:pt x="1176122" y="321174"/>
                  <a:pt x="1152511" y="346059"/>
                  <a:pt x="1123931" y="346059"/>
                </a:cubicBezTo>
                <a:lnTo>
                  <a:pt x="1122688" y="346059"/>
                </a:lnTo>
                <a:lnTo>
                  <a:pt x="1173636" y="443111"/>
                </a:lnTo>
                <a:cubicBezTo>
                  <a:pt x="1173636" y="443111"/>
                  <a:pt x="1174879" y="444355"/>
                  <a:pt x="1176122" y="444355"/>
                </a:cubicBezTo>
                <a:lnTo>
                  <a:pt x="1299143" y="465507"/>
                </a:lnTo>
                <a:cubicBezTo>
                  <a:pt x="1311569" y="467995"/>
                  <a:pt x="1322753" y="477949"/>
                  <a:pt x="1326481" y="489148"/>
                </a:cubicBezTo>
                <a:cubicBezTo>
                  <a:pt x="1331451" y="502834"/>
                  <a:pt x="1327723" y="516521"/>
                  <a:pt x="1319025" y="525231"/>
                </a:cubicBezTo>
                <a:lnTo>
                  <a:pt x="1230798" y="616061"/>
                </a:lnTo>
                <a:cubicBezTo>
                  <a:pt x="1230798" y="616061"/>
                  <a:pt x="1230798" y="617305"/>
                  <a:pt x="1230798" y="618549"/>
                </a:cubicBezTo>
                <a:lnTo>
                  <a:pt x="1248195" y="742974"/>
                </a:lnTo>
                <a:cubicBezTo>
                  <a:pt x="1250680" y="755417"/>
                  <a:pt x="1244467" y="767859"/>
                  <a:pt x="1233283" y="775325"/>
                </a:cubicBezTo>
                <a:cubicBezTo>
                  <a:pt x="1227070" y="780302"/>
                  <a:pt x="1219614" y="782790"/>
                  <a:pt x="1212158" y="782790"/>
                </a:cubicBezTo>
                <a:cubicBezTo>
                  <a:pt x="1207187" y="782790"/>
                  <a:pt x="1202217" y="781546"/>
                  <a:pt x="1197246" y="779057"/>
                </a:cubicBezTo>
                <a:lnTo>
                  <a:pt x="1084166" y="724311"/>
                </a:lnTo>
                <a:cubicBezTo>
                  <a:pt x="1084166" y="723066"/>
                  <a:pt x="1082924" y="723066"/>
                  <a:pt x="1081681" y="724311"/>
                </a:cubicBezTo>
                <a:lnTo>
                  <a:pt x="969844" y="779057"/>
                </a:lnTo>
                <a:cubicBezTo>
                  <a:pt x="957417" y="785279"/>
                  <a:pt x="943748" y="784034"/>
                  <a:pt x="933807" y="775325"/>
                </a:cubicBezTo>
                <a:cubicBezTo>
                  <a:pt x="922623" y="767859"/>
                  <a:pt x="917653" y="755417"/>
                  <a:pt x="918895" y="742974"/>
                </a:cubicBezTo>
                <a:lnTo>
                  <a:pt x="936292" y="618549"/>
                </a:lnTo>
                <a:cubicBezTo>
                  <a:pt x="937535" y="617305"/>
                  <a:pt x="936292" y="616061"/>
                  <a:pt x="935050" y="616061"/>
                </a:cubicBezTo>
                <a:lnTo>
                  <a:pt x="849308" y="525231"/>
                </a:lnTo>
                <a:cubicBezTo>
                  <a:pt x="839367" y="516521"/>
                  <a:pt x="835639" y="502834"/>
                  <a:pt x="840609" y="489148"/>
                </a:cubicBezTo>
                <a:cubicBezTo>
                  <a:pt x="844337" y="477949"/>
                  <a:pt x="855521" y="467995"/>
                  <a:pt x="867947" y="465507"/>
                </a:cubicBezTo>
                <a:lnTo>
                  <a:pt x="990968" y="444355"/>
                </a:lnTo>
                <a:cubicBezTo>
                  <a:pt x="992211" y="444355"/>
                  <a:pt x="993454" y="443111"/>
                  <a:pt x="993454" y="443111"/>
                </a:cubicBezTo>
                <a:lnTo>
                  <a:pt x="1045645" y="346059"/>
                </a:lnTo>
                <a:lnTo>
                  <a:pt x="1043159" y="346059"/>
                </a:lnTo>
                <a:cubicBezTo>
                  <a:pt x="1013336" y="346059"/>
                  <a:pt x="989726" y="321174"/>
                  <a:pt x="989726" y="292557"/>
                </a:cubicBezTo>
                <a:lnTo>
                  <a:pt x="989726" y="216657"/>
                </a:lnTo>
                <a:cubicBezTo>
                  <a:pt x="962388" y="206703"/>
                  <a:pt x="941263" y="181818"/>
                  <a:pt x="937535" y="150712"/>
                </a:cubicBezTo>
                <a:lnTo>
                  <a:pt x="918895" y="17578"/>
                </a:lnTo>
                <a:cubicBezTo>
                  <a:pt x="918895" y="10112"/>
                  <a:pt x="925109" y="1402"/>
                  <a:pt x="933807" y="158"/>
                </a:cubicBezTo>
                <a:close/>
                <a:moveTo>
                  <a:pt x="513978" y="158"/>
                </a:moveTo>
                <a:lnTo>
                  <a:pt x="814694" y="158"/>
                </a:lnTo>
                <a:cubicBezTo>
                  <a:pt x="829606" y="158"/>
                  <a:pt x="844517" y="6382"/>
                  <a:pt x="854458" y="17586"/>
                </a:cubicBezTo>
                <a:cubicBezTo>
                  <a:pt x="863157" y="30034"/>
                  <a:pt x="868127" y="44972"/>
                  <a:pt x="866885" y="58666"/>
                </a:cubicBezTo>
                <a:lnTo>
                  <a:pt x="810966" y="481911"/>
                </a:lnTo>
                <a:cubicBezTo>
                  <a:pt x="805996" y="514276"/>
                  <a:pt x="784871" y="539173"/>
                  <a:pt x="757533" y="550377"/>
                </a:cubicBezTo>
                <a:lnTo>
                  <a:pt x="757533" y="625067"/>
                </a:lnTo>
                <a:cubicBezTo>
                  <a:pt x="757533" y="654943"/>
                  <a:pt x="733923" y="678595"/>
                  <a:pt x="704100" y="678595"/>
                </a:cubicBezTo>
                <a:lnTo>
                  <a:pt x="702857" y="678595"/>
                </a:lnTo>
                <a:lnTo>
                  <a:pt x="753805" y="774448"/>
                </a:lnTo>
                <a:cubicBezTo>
                  <a:pt x="755048" y="775692"/>
                  <a:pt x="756291" y="775692"/>
                  <a:pt x="756291" y="775692"/>
                </a:cubicBezTo>
                <a:lnTo>
                  <a:pt x="879311" y="798099"/>
                </a:lnTo>
                <a:cubicBezTo>
                  <a:pt x="892980" y="800589"/>
                  <a:pt x="902921" y="809303"/>
                  <a:pt x="906649" y="821751"/>
                </a:cubicBezTo>
                <a:cubicBezTo>
                  <a:pt x="911619" y="835445"/>
                  <a:pt x="909134" y="849138"/>
                  <a:pt x="899193" y="857852"/>
                </a:cubicBezTo>
                <a:lnTo>
                  <a:pt x="812209" y="948725"/>
                </a:lnTo>
                <a:cubicBezTo>
                  <a:pt x="810966" y="948725"/>
                  <a:pt x="810966" y="949970"/>
                  <a:pt x="810966" y="951215"/>
                </a:cubicBezTo>
                <a:lnTo>
                  <a:pt x="828363" y="1074454"/>
                </a:lnTo>
                <a:cubicBezTo>
                  <a:pt x="830848" y="1088147"/>
                  <a:pt x="824635" y="1100595"/>
                  <a:pt x="814694" y="1108064"/>
                </a:cubicBezTo>
                <a:cubicBezTo>
                  <a:pt x="803511" y="1116778"/>
                  <a:pt x="789842" y="1116778"/>
                  <a:pt x="777415" y="1111799"/>
                </a:cubicBezTo>
                <a:lnTo>
                  <a:pt x="665579" y="1057026"/>
                </a:lnTo>
                <a:cubicBezTo>
                  <a:pt x="664336" y="1055781"/>
                  <a:pt x="664336" y="1055781"/>
                  <a:pt x="663093" y="1057026"/>
                </a:cubicBezTo>
                <a:lnTo>
                  <a:pt x="551257" y="1111799"/>
                </a:lnTo>
                <a:cubicBezTo>
                  <a:pt x="545044" y="1114288"/>
                  <a:pt x="540073" y="1115533"/>
                  <a:pt x="535103" y="1115533"/>
                </a:cubicBezTo>
                <a:cubicBezTo>
                  <a:pt x="527647" y="1115533"/>
                  <a:pt x="520191" y="1113044"/>
                  <a:pt x="513978" y="1108064"/>
                </a:cubicBezTo>
                <a:cubicBezTo>
                  <a:pt x="504037" y="1100595"/>
                  <a:pt x="497824" y="1088147"/>
                  <a:pt x="500309" y="1074454"/>
                </a:cubicBezTo>
                <a:lnTo>
                  <a:pt x="517706" y="951215"/>
                </a:lnTo>
                <a:cubicBezTo>
                  <a:pt x="517706" y="949970"/>
                  <a:pt x="517706" y="948725"/>
                  <a:pt x="516463" y="948725"/>
                </a:cubicBezTo>
                <a:lnTo>
                  <a:pt x="429479" y="857852"/>
                </a:lnTo>
                <a:cubicBezTo>
                  <a:pt x="420781" y="849138"/>
                  <a:pt x="417053" y="835445"/>
                  <a:pt x="422023" y="821751"/>
                </a:cubicBezTo>
                <a:cubicBezTo>
                  <a:pt x="425751" y="809303"/>
                  <a:pt x="435692" y="800589"/>
                  <a:pt x="448118" y="798099"/>
                </a:cubicBezTo>
                <a:lnTo>
                  <a:pt x="572381" y="775692"/>
                </a:lnTo>
                <a:cubicBezTo>
                  <a:pt x="573624" y="775692"/>
                  <a:pt x="574867" y="775692"/>
                  <a:pt x="574867" y="774448"/>
                </a:cubicBezTo>
                <a:lnTo>
                  <a:pt x="625814" y="678595"/>
                </a:lnTo>
                <a:lnTo>
                  <a:pt x="624572" y="678595"/>
                </a:lnTo>
                <a:cubicBezTo>
                  <a:pt x="594749" y="678595"/>
                  <a:pt x="571139" y="654943"/>
                  <a:pt x="571139" y="625067"/>
                </a:cubicBezTo>
                <a:lnTo>
                  <a:pt x="571139" y="550377"/>
                </a:lnTo>
                <a:cubicBezTo>
                  <a:pt x="542558" y="539173"/>
                  <a:pt x="522676" y="514276"/>
                  <a:pt x="518948" y="481911"/>
                </a:cubicBezTo>
                <a:lnTo>
                  <a:pt x="461787" y="58666"/>
                </a:lnTo>
                <a:cubicBezTo>
                  <a:pt x="460545" y="44972"/>
                  <a:pt x="464273" y="30034"/>
                  <a:pt x="474214" y="17586"/>
                </a:cubicBezTo>
                <a:cubicBezTo>
                  <a:pt x="484155" y="6382"/>
                  <a:pt x="499066" y="158"/>
                  <a:pt x="513978" y="158"/>
                </a:cubicBezTo>
                <a:close/>
                <a:moveTo>
                  <a:pt x="95389" y="158"/>
                </a:moveTo>
                <a:cubicBezTo>
                  <a:pt x="104088" y="-1086"/>
                  <a:pt x="112786" y="5135"/>
                  <a:pt x="114029" y="13845"/>
                </a:cubicBezTo>
                <a:lnTo>
                  <a:pt x="131426" y="145735"/>
                </a:lnTo>
                <a:cubicBezTo>
                  <a:pt x="132668" y="160666"/>
                  <a:pt x="141367" y="173109"/>
                  <a:pt x="152550" y="180574"/>
                </a:cubicBezTo>
                <a:lnTo>
                  <a:pt x="152550" y="103431"/>
                </a:lnTo>
                <a:cubicBezTo>
                  <a:pt x="152550" y="86011"/>
                  <a:pt x="162492" y="68592"/>
                  <a:pt x="176161" y="59882"/>
                </a:cubicBezTo>
                <a:lnTo>
                  <a:pt x="176161" y="16333"/>
                </a:lnTo>
                <a:cubicBezTo>
                  <a:pt x="176161" y="7624"/>
                  <a:pt x="183616" y="158"/>
                  <a:pt x="193558" y="158"/>
                </a:cubicBezTo>
                <a:cubicBezTo>
                  <a:pt x="202256" y="158"/>
                  <a:pt x="209712" y="7624"/>
                  <a:pt x="209712" y="16333"/>
                </a:cubicBezTo>
                <a:lnTo>
                  <a:pt x="209712" y="51172"/>
                </a:lnTo>
                <a:lnTo>
                  <a:pt x="281785" y="51172"/>
                </a:lnTo>
                <a:lnTo>
                  <a:pt x="281785" y="16333"/>
                </a:lnTo>
                <a:cubicBezTo>
                  <a:pt x="281785" y="7624"/>
                  <a:pt x="287998" y="158"/>
                  <a:pt x="296696" y="158"/>
                </a:cubicBezTo>
                <a:cubicBezTo>
                  <a:pt x="306638" y="158"/>
                  <a:pt x="314093" y="7624"/>
                  <a:pt x="314093" y="16333"/>
                </a:cubicBezTo>
                <a:lnTo>
                  <a:pt x="314093" y="59882"/>
                </a:lnTo>
                <a:cubicBezTo>
                  <a:pt x="329005" y="68592"/>
                  <a:pt x="338946" y="86011"/>
                  <a:pt x="338946" y="103431"/>
                </a:cubicBezTo>
                <a:lnTo>
                  <a:pt x="338946" y="180574"/>
                </a:lnTo>
                <a:cubicBezTo>
                  <a:pt x="348887" y="173109"/>
                  <a:pt x="356343" y="160666"/>
                  <a:pt x="358828" y="145735"/>
                </a:cubicBezTo>
                <a:lnTo>
                  <a:pt x="376225" y="13845"/>
                </a:lnTo>
                <a:cubicBezTo>
                  <a:pt x="377468" y="5135"/>
                  <a:pt x="384924" y="-1086"/>
                  <a:pt x="394865" y="158"/>
                </a:cubicBezTo>
                <a:cubicBezTo>
                  <a:pt x="403563" y="1402"/>
                  <a:pt x="409777" y="10112"/>
                  <a:pt x="408534" y="17578"/>
                </a:cubicBezTo>
                <a:lnTo>
                  <a:pt x="391137" y="150712"/>
                </a:lnTo>
                <a:cubicBezTo>
                  <a:pt x="387409" y="180574"/>
                  <a:pt x="366284" y="206703"/>
                  <a:pt x="338946" y="216657"/>
                </a:cubicBezTo>
                <a:lnTo>
                  <a:pt x="338946" y="292557"/>
                </a:lnTo>
                <a:cubicBezTo>
                  <a:pt x="338946" y="322418"/>
                  <a:pt x="315336" y="346059"/>
                  <a:pt x="285513" y="346059"/>
                </a:cubicBezTo>
                <a:lnTo>
                  <a:pt x="283027" y="346059"/>
                </a:lnTo>
                <a:lnTo>
                  <a:pt x="335218" y="443111"/>
                </a:lnTo>
                <a:cubicBezTo>
                  <a:pt x="335218" y="443111"/>
                  <a:pt x="336461" y="444355"/>
                  <a:pt x="337704" y="444355"/>
                </a:cubicBezTo>
                <a:lnTo>
                  <a:pt x="460725" y="465507"/>
                </a:lnTo>
                <a:cubicBezTo>
                  <a:pt x="473151" y="467995"/>
                  <a:pt x="484335" y="477949"/>
                  <a:pt x="488063" y="489148"/>
                </a:cubicBezTo>
                <a:cubicBezTo>
                  <a:pt x="493033" y="502834"/>
                  <a:pt x="489305" y="516521"/>
                  <a:pt x="479364" y="525231"/>
                </a:cubicBezTo>
                <a:lnTo>
                  <a:pt x="393622" y="616061"/>
                </a:lnTo>
                <a:cubicBezTo>
                  <a:pt x="392380" y="616061"/>
                  <a:pt x="392380" y="617305"/>
                  <a:pt x="392380" y="618549"/>
                </a:cubicBezTo>
                <a:lnTo>
                  <a:pt x="409777" y="742974"/>
                </a:lnTo>
                <a:cubicBezTo>
                  <a:pt x="411019" y="755417"/>
                  <a:pt x="406049" y="767859"/>
                  <a:pt x="394865" y="775325"/>
                </a:cubicBezTo>
                <a:cubicBezTo>
                  <a:pt x="388652" y="780302"/>
                  <a:pt x="381196" y="782790"/>
                  <a:pt x="374983" y="782790"/>
                </a:cubicBezTo>
                <a:cubicBezTo>
                  <a:pt x="368769" y="782790"/>
                  <a:pt x="363799" y="781546"/>
                  <a:pt x="358828" y="779057"/>
                </a:cubicBezTo>
                <a:lnTo>
                  <a:pt x="245748" y="724311"/>
                </a:lnTo>
                <a:cubicBezTo>
                  <a:pt x="245748" y="723066"/>
                  <a:pt x="244506" y="723066"/>
                  <a:pt x="244506" y="724311"/>
                </a:cubicBezTo>
                <a:lnTo>
                  <a:pt x="131426" y="779057"/>
                </a:lnTo>
                <a:cubicBezTo>
                  <a:pt x="118999" y="785279"/>
                  <a:pt x="105330" y="784034"/>
                  <a:pt x="95389" y="775325"/>
                </a:cubicBezTo>
                <a:cubicBezTo>
                  <a:pt x="84205" y="767859"/>
                  <a:pt x="77992" y="755417"/>
                  <a:pt x="80477" y="742974"/>
                </a:cubicBezTo>
                <a:lnTo>
                  <a:pt x="97874" y="618549"/>
                </a:lnTo>
                <a:cubicBezTo>
                  <a:pt x="97874" y="617305"/>
                  <a:pt x="97874" y="616061"/>
                  <a:pt x="97874" y="616061"/>
                </a:cubicBezTo>
                <a:lnTo>
                  <a:pt x="10890" y="525231"/>
                </a:lnTo>
                <a:cubicBezTo>
                  <a:pt x="949" y="516521"/>
                  <a:pt x="-2779" y="502834"/>
                  <a:pt x="2191" y="489148"/>
                </a:cubicBezTo>
                <a:cubicBezTo>
                  <a:pt x="5919" y="477949"/>
                  <a:pt x="17103" y="467995"/>
                  <a:pt x="29529" y="465507"/>
                </a:cubicBezTo>
                <a:lnTo>
                  <a:pt x="152550" y="444355"/>
                </a:lnTo>
                <a:cubicBezTo>
                  <a:pt x="153793" y="444355"/>
                  <a:pt x="155036" y="443111"/>
                  <a:pt x="155036" y="443111"/>
                </a:cubicBezTo>
                <a:lnTo>
                  <a:pt x="207227" y="346059"/>
                </a:lnTo>
                <a:lnTo>
                  <a:pt x="204741" y="346059"/>
                </a:lnTo>
                <a:cubicBezTo>
                  <a:pt x="176161" y="346059"/>
                  <a:pt x="152550" y="322418"/>
                  <a:pt x="152550" y="292557"/>
                </a:cubicBezTo>
                <a:lnTo>
                  <a:pt x="152550" y="216657"/>
                </a:lnTo>
                <a:cubicBezTo>
                  <a:pt x="123970" y="206703"/>
                  <a:pt x="104088" y="181818"/>
                  <a:pt x="99117" y="150712"/>
                </a:cubicBezTo>
                <a:lnTo>
                  <a:pt x="81720" y="17578"/>
                </a:lnTo>
                <a:cubicBezTo>
                  <a:pt x="80477" y="10112"/>
                  <a:pt x="86691" y="1402"/>
                  <a:pt x="95389" y="158"/>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none" sz="900">
              <a:latin typeface="Arial" pitchFamily="18"/>
              <a:ea typeface="Arial Unicode MS" pitchFamily="2"/>
              <a:cs typeface="Arial Unicode MS" pitchFamily="2"/>
            </a:endParaRPr>
          </a:p>
        </p:txBody>
      </p:sp>
      <p:sp>
        <p:nvSpPr>
          <p:cNvPr id="16" name="Round Same Side Corner Rectangle 13">
            <a:extLst>
              <a:ext uri="{FF2B5EF4-FFF2-40B4-BE49-F238E27FC236}">
                <a16:creationId xmlns:a16="http://schemas.microsoft.com/office/drawing/2014/main" id="{0DAF27B0-B942-EBA3-98A0-60A528DA24BE}"/>
              </a:ext>
            </a:extLst>
          </p:cNvPr>
          <p:cNvSpPr/>
          <p:nvPr/>
        </p:nvSpPr>
        <p:spPr>
          <a:xfrm rot="16200000">
            <a:off x="9272191" y="-1339148"/>
            <a:ext cx="1231106" cy="4608512"/>
          </a:xfrm>
          <a:prstGeom prst="round2SameRect">
            <a:avLst>
              <a:gd name="adj1" fmla="val 50000"/>
              <a:gd name="adj2" fmla="val 0"/>
            </a:avLst>
          </a:prstGeom>
          <a:solidFill>
            <a:srgbClr val="115B5A"/>
          </a:solidFill>
          <a:ln cap="flat">
            <a:solidFill>
              <a:srgbClr val="115B5A"/>
            </a:solidFill>
            <a:prstDash val="solid"/>
          </a:ln>
        </p:spPr>
        <p:txBody>
          <a:bodyPr vert="horz" wrap="none" lIns="45000" tIns="22500" rIns="45000" bIns="22500" anchor="ctr" anchorCtr="1" compatLnSpc="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95000"/>
                </a:prstClr>
              </a:solidFill>
              <a:effectLst/>
              <a:uLnTx/>
              <a:uFillTx/>
              <a:latin typeface="Poppins" pitchFamily="2" charset="77"/>
              <a:ea typeface="+mn-ea"/>
              <a:cs typeface="Poppins" panose="00000500000000000000" pitchFamily="2" charset="0"/>
            </a:endParaRPr>
          </a:p>
        </p:txBody>
      </p:sp>
      <p:sp>
        <p:nvSpPr>
          <p:cNvPr id="18" name="CasellaDiTesto 17">
            <a:extLst>
              <a:ext uri="{FF2B5EF4-FFF2-40B4-BE49-F238E27FC236}">
                <a16:creationId xmlns:a16="http://schemas.microsoft.com/office/drawing/2014/main" id="{31A3AD44-CCD9-68D7-35B0-71CA2DAF8E08}"/>
              </a:ext>
            </a:extLst>
          </p:cNvPr>
          <p:cNvSpPr txBox="1"/>
          <p:nvPr/>
        </p:nvSpPr>
        <p:spPr>
          <a:xfrm>
            <a:off x="7728857" y="780442"/>
            <a:ext cx="4463143" cy="461665"/>
          </a:xfrm>
          <a:prstGeom prst="rect">
            <a:avLst/>
          </a:prstGeom>
          <a:noFill/>
        </p:spPr>
        <p:txBody>
          <a:bodyPr wrap="square">
            <a:spAutoFit/>
          </a:bodyPr>
          <a:lstStyle/>
          <a:p>
            <a:pPr algn="ctr">
              <a:lnSpc>
                <a:spcPct val="100000"/>
              </a:lnSpc>
            </a:pPr>
            <a:r>
              <a:rPr lang="en-US" sz="2400" dirty="0">
                <a:solidFill>
                  <a:schemeClr val="bg1">
                    <a:lumMod val="95000"/>
                  </a:schemeClr>
                </a:solidFill>
                <a:latin typeface="Poppins" pitchFamily="2" charset="77"/>
                <a:cs typeface="Poppins" panose="00000500000000000000" pitchFamily="2" charset="0"/>
              </a:rPr>
              <a:t>FATTIBILITÀ DEGLI INTERVENTI</a:t>
            </a:r>
          </a:p>
        </p:txBody>
      </p:sp>
      <p:sp>
        <p:nvSpPr>
          <p:cNvPr id="19" name="Rectángulo 14">
            <a:extLst>
              <a:ext uri="{FF2B5EF4-FFF2-40B4-BE49-F238E27FC236}">
                <a16:creationId xmlns:a16="http://schemas.microsoft.com/office/drawing/2014/main" id="{D662DDC4-53A3-275F-B51D-3AE26CD70B34}"/>
              </a:ext>
            </a:extLst>
          </p:cNvPr>
          <p:cNvSpPr/>
          <p:nvPr/>
        </p:nvSpPr>
        <p:spPr>
          <a:xfrm rot="10800000">
            <a:off x="0" y="226980"/>
            <a:ext cx="228141" cy="2508729"/>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Ubuntu Light" panose="020B0304030602030204" pitchFamily="34" charset="0"/>
            </a:endParaRPr>
          </a:p>
        </p:txBody>
      </p:sp>
      <p:sp>
        <p:nvSpPr>
          <p:cNvPr id="21" name="CasellaDiTesto 20">
            <a:extLst>
              <a:ext uri="{FF2B5EF4-FFF2-40B4-BE49-F238E27FC236}">
                <a16:creationId xmlns:a16="http://schemas.microsoft.com/office/drawing/2014/main" id="{465224CD-6F67-5069-4425-1E599F1D4B8C}"/>
              </a:ext>
            </a:extLst>
          </p:cNvPr>
          <p:cNvSpPr txBox="1"/>
          <p:nvPr/>
        </p:nvSpPr>
        <p:spPr>
          <a:xfrm>
            <a:off x="492869" y="880642"/>
            <a:ext cx="4198874" cy="1077218"/>
          </a:xfrm>
          <a:prstGeom prst="rect">
            <a:avLst/>
          </a:prstGeom>
          <a:noFill/>
        </p:spPr>
        <p:txBody>
          <a:bodyPr wrap="square">
            <a:spAutoFit/>
          </a:bodyPr>
          <a:lstStyle/>
          <a:p>
            <a:r>
              <a:rPr lang="en-US" sz="3200" b="1" dirty="0" err="1">
                <a:solidFill>
                  <a:srgbClr val="8C3438"/>
                </a:solidFill>
                <a:latin typeface="Poppins" panose="00000500000000000000" pitchFamily="2" charset="0"/>
                <a:ea typeface="Arimo" panose="020B0604020202020204" pitchFamily="34" charset="0"/>
                <a:cs typeface="Poppins" panose="00000500000000000000" pitchFamily="2" charset="0"/>
              </a:rPr>
              <a:t>Scelta</a:t>
            </a:r>
            <a:r>
              <a:rPr lang="en-US" sz="3200" b="1" dirty="0">
                <a:solidFill>
                  <a:srgbClr val="8C3438"/>
                </a:solidFill>
                <a:latin typeface="Poppins" panose="00000500000000000000" pitchFamily="2" charset="0"/>
                <a:ea typeface="Arimo" panose="020B0604020202020204" pitchFamily="34" charset="0"/>
                <a:cs typeface="Poppins" panose="00000500000000000000" pitchFamily="2" charset="0"/>
              </a:rPr>
              <a:t> </a:t>
            </a:r>
            <a:r>
              <a:rPr lang="en-US" sz="3200" b="1" dirty="0" err="1">
                <a:solidFill>
                  <a:srgbClr val="8C3438"/>
                </a:solidFill>
                <a:latin typeface="Poppins" panose="00000500000000000000" pitchFamily="2" charset="0"/>
                <a:ea typeface="Arimo" panose="020B0604020202020204" pitchFamily="34" charset="0"/>
                <a:cs typeface="Poppins" panose="00000500000000000000" pitchFamily="2" charset="0"/>
              </a:rPr>
              <a:t>tipologia</a:t>
            </a:r>
            <a:endParaRPr lang="en-US" sz="3200" b="1" dirty="0">
              <a:solidFill>
                <a:srgbClr val="8C3438"/>
              </a:solidFill>
              <a:latin typeface="Poppins" panose="00000500000000000000" pitchFamily="2" charset="0"/>
              <a:ea typeface="Arimo" panose="020B0604020202020204" pitchFamily="34" charset="0"/>
              <a:cs typeface="Poppins" panose="00000500000000000000" pitchFamily="2" charset="0"/>
            </a:endParaRPr>
          </a:p>
          <a:p>
            <a:r>
              <a:rPr lang="en-US" sz="3200" b="1" dirty="0">
                <a:solidFill>
                  <a:srgbClr val="8C3438"/>
                </a:solidFill>
                <a:latin typeface="Poppins" panose="00000500000000000000" pitchFamily="2" charset="0"/>
                <a:ea typeface="Arimo" panose="020B0604020202020204" pitchFamily="34" charset="0"/>
                <a:cs typeface="Poppins" panose="00000500000000000000" pitchFamily="2" charset="0"/>
              </a:rPr>
              <a:t>di </a:t>
            </a:r>
            <a:r>
              <a:rPr lang="en-US" sz="3200" b="1" dirty="0" err="1">
                <a:solidFill>
                  <a:srgbClr val="8C3438"/>
                </a:solidFill>
                <a:latin typeface="Poppins" panose="00000500000000000000" pitchFamily="2" charset="0"/>
                <a:ea typeface="Arimo" panose="020B0604020202020204" pitchFamily="34" charset="0"/>
                <a:cs typeface="Poppins" panose="00000500000000000000" pitchFamily="2" charset="0"/>
              </a:rPr>
              <a:t>provvedimento</a:t>
            </a:r>
            <a:endParaRPr lang="en-US" sz="3200" dirty="0">
              <a:solidFill>
                <a:srgbClr val="8C3438"/>
              </a:solidFill>
              <a:latin typeface="Poppins" panose="00000500000000000000" pitchFamily="2" charset="0"/>
              <a:ea typeface="Arimo" panose="020B0604020202020204" pitchFamily="34" charset="0"/>
              <a:cs typeface="Poppins" panose="00000500000000000000" pitchFamily="2" charset="0"/>
            </a:endParaRPr>
          </a:p>
        </p:txBody>
      </p:sp>
      <p:graphicFrame>
        <p:nvGraphicFramePr>
          <p:cNvPr id="22" name="Tabla 5">
            <a:extLst>
              <a:ext uri="{FF2B5EF4-FFF2-40B4-BE49-F238E27FC236}">
                <a16:creationId xmlns:a16="http://schemas.microsoft.com/office/drawing/2014/main" id="{C6EA601E-AF33-BE2D-2FF1-83429CB573EB}"/>
              </a:ext>
            </a:extLst>
          </p:cNvPr>
          <p:cNvGraphicFramePr>
            <a:graphicFrameLocks noGrp="1"/>
          </p:cNvGraphicFramePr>
          <p:nvPr>
            <p:extLst>
              <p:ext uri="{D42A27DB-BD31-4B8C-83A1-F6EECF244321}">
                <p14:modId xmlns:p14="http://schemas.microsoft.com/office/powerpoint/2010/main" val="3712256899"/>
              </p:ext>
            </p:extLst>
          </p:nvPr>
        </p:nvGraphicFramePr>
        <p:xfrm>
          <a:off x="640393" y="2179845"/>
          <a:ext cx="4325016" cy="4496471"/>
        </p:xfrm>
        <a:graphic>
          <a:graphicData uri="http://schemas.openxmlformats.org/drawingml/2006/table">
            <a:tbl>
              <a:tblPr bandRow="1">
                <a:tableStyleId>{5C22544A-7EE6-4342-B048-85BDC9FD1C3A}</a:tableStyleId>
              </a:tblPr>
              <a:tblGrid>
                <a:gridCol w="1790304">
                  <a:extLst>
                    <a:ext uri="{9D8B030D-6E8A-4147-A177-3AD203B41FA5}">
                      <a16:colId xmlns:a16="http://schemas.microsoft.com/office/drawing/2014/main" val="916162680"/>
                    </a:ext>
                  </a:extLst>
                </a:gridCol>
                <a:gridCol w="323389">
                  <a:extLst>
                    <a:ext uri="{9D8B030D-6E8A-4147-A177-3AD203B41FA5}">
                      <a16:colId xmlns:a16="http://schemas.microsoft.com/office/drawing/2014/main" val="540611553"/>
                    </a:ext>
                  </a:extLst>
                </a:gridCol>
                <a:gridCol w="2211323">
                  <a:extLst>
                    <a:ext uri="{9D8B030D-6E8A-4147-A177-3AD203B41FA5}">
                      <a16:colId xmlns:a16="http://schemas.microsoft.com/office/drawing/2014/main" val="2175242111"/>
                    </a:ext>
                  </a:extLst>
                </a:gridCol>
              </a:tblGrid>
              <a:tr h="1251680">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rPr>
                        <a:t>CILA</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rPr>
                        <a:t>SCIA</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5862616"/>
                  </a:ext>
                </a:extLst>
              </a:tr>
              <a:tr h="1993111">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lumMod val="85000"/>
                            </a:schemeClr>
                          </a:solidFill>
                          <a:effectLst/>
                          <a:uLnTx/>
                          <a:uFillTx/>
                          <a:latin typeface="Poppins" panose="00000500000000000000" pitchFamily="2" charset="0"/>
                          <a:ea typeface="Noto Sans Light" panose="020B0502040504020204" pitchFamily="34" charset="0"/>
                          <a:cs typeface="Poppins" panose="00000500000000000000" pitchFamily="2" charset="0"/>
                        </a:rPr>
                        <a:t>PERMESSO DI COSTRUIRE</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115B5A"/>
                    </a:solid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Poppins" panose="00000500000000000000" pitchFamily="2" charset="0"/>
                        <a:ea typeface="Noto Sans Light" panose="020B0502040504020204" pitchFamily="34" charset="0"/>
                        <a:cs typeface="Poppins" panose="00000500000000000000" pitchFamily="2" charset="0"/>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rPr>
                        <a:t>PIANO CASA</a:t>
                      </a:r>
                    </a:p>
                  </a:txBody>
                  <a:tcPr anchor="ctr">
                    <a:lnL w="12700" cmpd="sng">
                      <a:noFill/>
                    </a:lnL>
                    <a:lnR w="12700" cmpd="sng">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63748"/>
                  </a:ext>
                </a:extLst>
              </a:tr>
              <a:tr h="1251680">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rPr>
                        <a:t>VOLTURA</a:t>
                      </a:r>
                    </a:p>
                  </a:txBody>
                  <a:tcPr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Poppins" panose="00000500000000000000" pitchFamily="2" charset="0"/>
                          <a:ea typeface="Noto Sans Light" panose="020B0502040504020204" pitchFamily="34" charset="0"/>
                          <a:cs typeface="Poppins" panose="00000500000000000000" pitchFamily="2" charset="0"/>
                        </a:rPr>
                        <a:t>SANATORIA</a:t>
                      </a:r>
                    </a:p>
                  </a:txBody>
                  <a:tcPr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8869260"/>
                  </a:ext>
                </a:extLst>
              </a:tr>
            </a:tbl>
          </a:graphicData>
        </a:graphic>
      </p:graphicFrame>
      <p:cxnSp>
        <p:nvCxnSpPr>
          <p:cNvPr id="26" name="Connettore diritto 25">
            <a:extLst>
              <a:ext uri="{FF2B5EF4-FFF2-40B4-BE49-F238E27FC236}">
                <a16:creationId xmlns:a16="http://schemas.microsoft.com/office/drawing/2014/main" id="{ACCB48B8-2F10-759B-3610-F06FBBD53504}"/>
              </a:ext>
            </a:extLst>
          </p:cNvPr>
          <p:cNvCxnSpPr/>
          <p:nvPr/>
        </p:nvCxnSpPr>
        <p:spPr>
          <a:xfrm>
            <a:off x="640393" y="2179847"/>
            <a:ext cx="4325016" cy="0"/>
          </a:xfrm>
          <a:prstGeom prst="line">
            <a:avLst/>
          </a:prstGeom>
          <a:ln w="38100">
            <a:solidFill>
              <a:srgbClr val="8C3438"/>
            </a:solidFill>
          </a:ln>
        </p:spPr>
        <p:style>
          <a:lnRef idx="1">
            <a:schemeClr val="accent1"/>
          </a:lnRef>
          <a:fillRef idx="0">
            <a:schemeClr val="accent1"/>
          </a:fillRef>
          <a:effectRef idx="0">
            <a:schemeClr val="accent1"/>
          </a:effectRef>
          <a:fontRef idx="minor">
            <a:schemeClr val="tx1"/>
          </a:fontRef>
        </p:style>
      </p:cxnSp>
      <p:cxnSp>
        <p:nvCxnSpPr>
          <p:cNvPr id="28" name="Connettore diritto 27">
            <a:extLst>
              <a:ext uri="{FF2B5EF4-FFF2-40B4-BE49-F238E27FC236}">
                <a16:creationId xmlns:a16="http://schemas.microsoft.com/office/drawing/2014/main" id="{F48442FE-CF30-B8C5-A93C-AD7B84FD2F5D}"/>
              </a:ext>
            </a:extLst>
          </p:cNvPr>
          <p:cNvCxnSpPr/>
          <p:nvPr/>
        </p:nvCxnSpPr>
        <p:spPr>
          <a:xfrm>
            <a:off x="640393" y="3428727"/>
            <a:ext cx="4325016" cy="0"/>
          </a:xfrm>
          <a:prstGeom prst="line">
            <a:avLst/>
          </a:prstGeom>
          <a:ln w="38100">
            <a:solidFill>
              <a:srgbClr val="8C3438"/>
            </a:solidFill>
          </a:ln>
        </p:spPr>
        <p:style>
          <a:lnRef idx="1">
            <a:schemeClr val="accent1"/>
          </a:lnRef>
          <a:fillRef idx="0">
            <a:schemeClr val="accent1"/>
          </a:fillRef>
          <a:effectRef idx="0">
            <a:schemeClr val="accent1"/>
          </a:effectRef>
          <a:fontRef idx="minor">
            <a:schemeClr val="tx1"/>
          </a:fontRef>
        </p:style>
      </p:cxnSp>
      <p:cxnSp>
        <p:nvCxnSpPr>
          <p:cNvPr id="29" name="Connettore diritto 28">
            <a:extLst>
              <a:ext uri="{FF2B5EF4-FFF2-40B4-BE49-F238E27FC236}">
                <a16:creationId xmlns:a16="http://schemas.microsoft.com/office/drawing/2014/main" id="{7B8B6D88-933F-A49E-7C99-7C9ED95A87AC}"/>
              </a:ext>
            </a:extLst>
          </p:cNvPr>
          <p:cNvCxnSpPr/>
          <p:nvPr/>
        </p:nvCxnSpPr>
        <p:spPr>
          <a:xfrm>
            <a:off x="640393" y="5434679"/>
            <a:ext cx="4325016" cy="0"/>
          </a:xfrm>
          <a:prstGeom prst="line">
            <a:avLst/>
          </a:prstGeom>
          <a:ln w="38100">
            <a:solidFill>
              <a:srgbClr val="8C3438"/>
            </a:solidFill>
          </a:ln>
        </p:spPr>
        <p:style>
          <a:lnRef idx="1">
            <a:schemeClr val="accent1"/>
          </a:lnRef>
          <a:fillRef idx="0">
            <a:schemeClr val="accent1"/>
          </a:fillRef>
          <a:effectRef idx="0">
            <a:schemeClr val="accent1"/>
          </a:effectRef>
          <a:fontRef idx="minor">
            <a:schemeClr val="tx1"/>
          </a:fontRef>
        </p:style>
      </p:cxnSp>
      <p:cxnSp>
        <p:nvCxnSpPr>
          <p:cNvPr id="30" name="Connettore diritto 29">
            <a:extLst>
              <a:ext uri="{FF2B5EF4-FFF2-40B4-BE49-F238E27FC236}">
                <a16:creationId xmlns:a16="http://schemas.microsoft.com/office/drawing/2014/main" id="{29EF6BF9-7242-F48A-2F11-03750D93A270}"/>
              </a:ext>
            </a:extLst>
          </p:cNvPr>
          <p:cNvCxnSpPr>
            <a:cxnSpLocks/>
          </p:cNvCxnSpPr>
          <p:nvPr/>
        </p:nvCxnSpPr>
        <p:spPr>
          <a:xfrm>
            <a:off x="631687" y="6708974"/>
            <a:ext cx="4333722" cy="0"/>
          </a:xfrm>
          <a:prstGeom prst="line">
            <a:avLst/>
          </a:prstGeom>
          <a:ln w="38100">
            <a:solidFill>
              <a:srgbClr val="8C34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48896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a:extLst>
              <a:ext uri="{FF2B5EF4-FFF2-40B4-BE49-F238E27FC236}">
                <a16:creationId xmlns:a16="http://schemas.microsoft.com/office/drawing/2014/main" id="{FD54D3C6-0204-02CA-55F5-CDB582BE21AB}"/>
              </a:ext>
            </a:extLst>
          </p:cNvPr>
          <p:cNvGraphicFramePr>
            <a:graphicFrameLocks noGrp="1"/>
          </p:cNvGraphicFramePr>
          <p:nvPr>
            <p:ph idx="1"/>
          </p:nvPr>
        </p:nvGraphicFramePr>
        <p:xfrm>
          <a:off x="838201" y="2842716"/>
          <a:ext cx="10515598" cy="2317155"/>
        </p:xfrm>
        <a:graphic>
          <a:graphicData uri="http://schemas.openxmlformats.org/drawingml/2006/table">
            <a:tbl>
              <a:tblPr/>
              <a:tblGrid>
                <a:gridCol w="1470164">
                  <a:extLst>
                    <a:ext uri="{9D8B030D-6E8A-4147-A177-3AD203B41FA5}">
                      <a16:colId xmlns:a16="http://schemas.microsoft.com/office/drawing/2014/main" val="3622366432"/>
                    </a:ext>
                  </a:extLst>
                </a:gridCol>
                <a:gridCol w="538686">
                  <a:extLst>
                    <a:ext uri="{9D8B030D-6E8A-4147-A177-3AD203B41FA5}">
                      <a16:colId xmlns:a16="http://schemas.microsoft.com/office/drawing/2014/main" val="3498712394"/>
                    </a:ext>
                  </a:extLst>
                </a:gridCol>
                <a:gridCol w="538686">
                  <a:extLst>
                    <a:ext uri="{9D8B030D-6E8A-4147-A177-3AD203B41FA5}">
                      <a16:colId xmlns:a16="http://schemas.microsoft.com/office/drawing/2014/main" val="1177807639"/>
                    </a:ext>
                  </a:extLst>
                </a:gridCol>
                <a:gridCol w="538686">
                  <a:extLst>
                    <a:ext uri="{9D8B030D-6E8A-4147-A177-3AD203B41FA5}">
                      <a16:colId xmlns:a16="http://schemas.microsoft.com/office/drawing/2014/main" val="3905548606"/>
                    </a:ext>
                  </a:extLst>
                </a:gridCol>
                <a:gridCol w="538686">
                  <a:extLst>
                    <a:ext uri="{9D8B030D-6E8A-4147-A177-3AD203B41FA5}">
                      <a16:colId xmlns:a16="http://schemas.microsoft.com/office/drawing/2014/main" val="3965361916"/>
                    </a:ext>
                  </a:extLst>
                </a:gridCol>
                <a:gridCol w="538686">
                  <a:extLst>
                    <a:ext uri="{9D8B030D-6E8A-4147-A177-3AD203B41FA5}">
                      <a16:colId xmlns:a16="http://schemas.microsoft.com/office/drawing/2014/main" val="516765270"/>
                    </a:ext>
                  </a:extLst>
                </a:gridCol>
                <a:gridCol w="650912">
                  <a:extLst>
                    <a:ext uri="{9D8B030D-6E8A-4147-A177-3AD203B41FA5}">
                      <a16:colId xmlns:a16="http://schemas.microsoft.com/office/drawing/2014/main" val="2949933666"/>
                    </a:ext>
                  </a:extLst>
                </a:gridCol>
                <a:gridCol w="650912">
                  <a:extLst>
                    <a:ext uri="{9D8B030D-6E8A-4147-A177-3AD203B41FA5}">
                      <a16:colId xmlns:a16="http://schemas.microsoft.com/office/drawing/2014/main" val="3099080048"/>
                    </a:ext>
                  </a:extLst>
                </a:gridCol>
                <a:gridCol w="650912">
                  <a:extLst>
                    <a:ext uri="{9D8B030D-6E8A-4147-A177-3AD203B41FA5}">
                      <a16:colId xmlns:a16="http://schemas.microsoft.com/office/drawing/2014/main" val="3069062233"/>
                    </a:ext>
                  </a:extLst>
                </a:gridCol>
                <a:gridCol w="650912">
                  <a:extLst>
                    <a:ext uri="{9D8B030D-6E8A-4147-A177-3AD203B41FA5}">
                      <a16:colId xmlns:a16="http://schemas.microsoft.com/office/drawing/2014/main" val="3229352283"/>
                    </a:ext>
                  </a:extLst>
                </a:gridCol>
                <a:gridCol w="684580">
                  <a:extLst>
                    <a:ext uri="{9D8B030D-6E8A-4147-A177-3AD203B41FA5}">
                      <a16:colId xmlns:a16="http://schemas.microsoft.com/office/drawing/2014/main" val="2904406732"/>
                    </a:ext>
                  </a:extLst>
                </a:gridCol>
                <a:gridCol w="684580">
                  <a:extLst>
                    <a:ext uri="{9D8B030D-6E8A-4147-A177-3AD203B41FA5}">
                      <a16:colId xmlns:a16="http://schemas.microsoft.com/office/drawing/2014/main" val="3595388734"/>
                    </a:ext>
                  </a:extLst>
                </a:gridCol>
                <a:gridCol w="594799">
                  <a:extLst>
                    <a:ext uri="{9D8B030D-6E8A-4147-A177-3AD203B41FA5}">
                      <a16:colId xmlns:a16="http://schemas.microsoft.com/office/drawing/2014/main" val="2881489916"/>
                    </a:ext>
                  </a:extLst>
                </a:gridCol>
                <a:gridCol w="594799">
                  <a:extLst>
                    <a:ext uri="{9D8B030D-6E8A-4147-A177-3AD203B41FA5}">
                      <a16:colId xmlns:a16="http://schemas.microsoft.com/office/drawing/2014/main" val="3618321059"/>
                    </a:ext>
                  </a:extLst>
                </a:gridCol>
                <a:gridCol w="594799">
                  <a:extLst>
                    <a:ext uri="{9D8B030D-6E8A-4147-A177-3AD203B41FA5}">
                      <a16:colId xmlns:a16="http://schemas.microsoft.com/office/drawing/2014/main" val="3623071879"/>
                    </a:ext>
                  </a:extLst>
                </a:gridCol>
                <a:gridCol w="594799">
                  <a:extLst>
                    <a:ext uri="{9D8B030D-6E8A-4147-A177-3AD203B41FA5}">
                      <a16:colId xmlns:a16="http://schemas.microsoft.com/office/drawing/2014/main" val="3278008683"/>
                    </a:ext>
                  </a:extLst>
                </a:gridCol>
              </a:tblGrid>
              <a:tr h="175073">
                <a:tc>
                  <a:txBody>
                    <a:bodyPr/>
                    <a:lstStyle/>
                    <a:p>
                      <a:pPr algn="l" fontAlgn="b"/>
                      <a:r>
                        <a:rPr lang="it-IT" sz="1100" b="1" i="0" u="none" strike="noStrike">
                          <a:solidFill>
                            <a:srgbClr val="000000"/>
                          </a:solidFill>
                          <a:effectLst/>
                          <a:latin typeface="Calibri" panose="020F0502020204030204" pitchFamily="34" charset="0"/>
                        </a:rPr>
                        <a:t>Valdigne-Mont-Blanc (*)</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227267"/>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400726006"/>
                  </a:ext>
                </a:extLst>
              </a:tr>
              <a:tr h="213791">
                <a:tc>
                  <a:txBody>
                    <a:bodyPr/>
                    <a:lstStyle/>
                    <a:p>
                      <a:pPr algn="l" fontAlgn="b"/>
                      <a:r>
                        <a:rPr lang="it-IT" sz="900" b="0" i="0" u="none" strike="noStrike">
                          <a:solidFill>
                            <a:srgbClr val="000000"/>
                          </a:solidFill>
                          <a:effectLst/>
                          <a:latin typeface="Calibri" panose="020F0502020204030204" pitchFamily="34" charset="0"/>
                        </a:rPr>
                        <a:t>Courmayeur</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198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156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43%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60%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148787"/>
                  </a:ext>
                </a:extLst>
              </a:tr>
              <a:tr h="213791">
                <a:tc>
                  <a:txBody>
                    <a:bodyPr/>
                    <a:lstStyle/>
                    <a:p>
                      <a:pPr algn="l" fontAlgn="b"/>
                      <a:r>
                        <a:rPr lang="it-IT" sz="900" b="0" i="0" u="none" strike="noStrike">
                          <a:solidFill>
                            <a:srgbClr val="000000"/>
                          </a:solidFill>
                          <a:effectLst/>
                          <a:latin typeface="Calibri" panose="020F0502020204030204" pitchFamily="34" charset="0"/>
                        </a:rPr>
                        <a:t>La Salle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81%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611395"/>
                  </a:ext>
                </a:extLst>
              </a:tr>
              <a:tr h="213791">
                <a:tc>
                  <a:txBody>
                    <a:bodyPr/>
                    <a:lstStyle/>
                    <a:p>
                      <a:pPr algn="l" fontAlgn="b"/>
                      <a:r>
                        <a:rPr lang="it-IT" sz="900" b="0" i="0" u="none" strike="noStrike">
                          <a:solidFill>
                            <a:srgbClr val="000000"/>
                          </a:solidFill>
                          <a:effectLst/>
                          <a:latin typeface="Calibri" panose="020F0502020204030204" pitchFamily="34" charset="0"/>
                        </a:rPr>
                        <a:t>Morgex</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667196"/>
                  </a:ext>
                </a:extLst>
              </a:tr>
              <a:tr h="213791">
                <a:tc>
                  <a:txBody>
                    <a:bodyPr/>
                    <a:lstStyle/>
                    <a:p>
                      <a:pPr algn="l" fontAlgn="b"/>
                      <a:r>
                        <a:rPr lang="it-IT" sz="900" b="0" i="0" u="none" strike="noStrike">
                          <a:solidFill>
                            <a:srgbClr val="000000"/>
                          </a:solidFill>
                          <a:effectLst/>
                          <a:latin typeface="Calibri" panose="020F0502020204030204" pitchFamily="34" charset="0"/>
                        </a:rPr>
                        <a:t>Pré-Saint-Didier</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202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986238"/>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166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286399507"/>
                  </a:ext>
                </a:extLst>
              </a:tr>
              <a:tr h="141405">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27825348"/>
                  </a:ext>
                </a:extLst>
              </a:tr>
            </a:tbl>
          </a:graphicData>
        </a:graphic>
      </p:graphicFrame>
      <p:sp>
        <p:nvSpPr>
          <p:cNvPr id="5" name="TextBox 15">
            <a:extLst>
              <a:ext uri="{FF2B5EF4-FFF2-40B4-BE49-F238E27FC236}">
                <a16:creationId xmlns:a16="http://schemas.microsoft.com/office/drawing/2014/main" id="{9C05345C-9011-C07F-B625-07BBAD3188B3}"/>
              </a:ext>
            </a:extLst>
          </p:cNvPr>
          <p:cNvSpPr txBox="1"/>
          <p:nvPr/>
        </p:nvSpPr>
        <p:spPr>
          <a:xfrm>
            <a:off x="743210" y="4537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D249BB53-837A-3637-EEB6-E7451A63E2C2}"/>
              </a:ext>
            </a:extLst>
          </p:cNvPr>
          <p:cNvSpPr/>
          <p:nvPr/>
        </p:nvSpPr>
        <p:spPr>
          <a:xfrm>
            <a:off x="3962400" y="5919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463D5A57-D4BC-3CA1-932A-5ED4EB68DEC5}"/>
              </a:ext>
            </a:extLst>
          </p:cNvPr>
          <p:cNvSpPr txBox="1"/>
          <p:nvPr/>
        </p:nvSpPr>
        <p:spPr>
          <a:xfrm>
            <a:off x="4532429" y="6933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graphicFrame>
        <p:nvGraphicFramePr>
          <p:cNvPr id="9" name="Tabella 8">
            <a:extLst>
              <a:ext uri="{FF2B5EF4-FFF2-40B4-BE49-F238E27FC236}">
                <a16:creationId xmlns:a16="http://schemas.microsoft.com/office/drawing/2014/main" id="{2B8747A0-6DF0-2F4D-A482-C6661A0ABC8F}"/>
              </a:ext>
            </a:extLst>
          </p:cNvPr>
          <p:cNvGraphicFramePr>
            <a:graphicFrameLocks noGrp="1"/>
          </p:cNvGraphicFramePr>
          <p:nvPr/>
        </p:nvGraphicFramePr>
        <p:xfrm>
          <a:off x="838201" y="5441530"/>
          <a:ext cx="10515598" cy="586627"/>
        </p:xfrm>
        <a:graphic>
          <a:graphicData uri="http://schemas.openxmlformats.org/drawingml/2006/table">
            <a:tbl>
              <a:tblPr/>
              <a:tblGrid>
                <a:gridCol w="1470164">
                  <a:extLst>
                    <a:ext uri="{9D8B030D-6E8A-4147-A177-3AD203B41FA5}">
                      <a16:colId xmlns:a16="http://schemas.microsoft.com/office/drawing/2014/main" val="4283547198"/>
                    </a:ext>
                  </a:extLst>
                </a:gridCol>
                <a:gridCol w="538686">
                  <a:extLst>
                    <a:ext uri="{9D8B030D-6E8A-4147-A177-3AD203B41FA5}">
                      <a16:colId xmlns:a16="http://schemas.microsoft.com/office/drawing/2014/main" val="169482610"/>
                    </a:ext>
                  </a:extLst>
                </a:gridCol>
                <a:gridCol w="538686">
                  <a:extLst>
                    <a:ext uri="{9D8B030D-6E8A-4147-A177-3AD203B41FA5}">
                      <a16:colId xmlns:a16="http://schemas.microsoft.com/office/drawing/2014/main" val="1537984534"/>
                    </a:ext>
                  </a:extLst>
                </a:gridCol>
                <a:gridCol w="538686">
                  <a:extLst>
                    <a:ext uri="{9D8B030D-6E8A-4147-A177-3AD203B41FA5}">
                      <a16:colId xmlns:a16="http://schemas.microsoft.com/office/drawing/2014/main" val="3138780984"/>
                    </a:ext>
                  </a:extLst>
                </a:gridCol>
                <a:gridCol w="538686">
                  <a:extLst>
                    <a:ext uri="{9D8B030D-6E8A-4147-A177-3AD203B41FA5}">
                      <a16:colId xmlns:a16="http://schemas.microsoft.com/office/drawing/2014/main" val="3049961477"/>
                    </a:ext>
                  </a:extLst>
                </a:gridCol>
                <a:gridCol w="538686">
                  <a:extLst>
                    <a:ext uri="{9D8B030D-6E8A-4147-A177-3AD203B41FA5}">
                      <a16:colId xmlns:a16="http://schemas.microsoft.com/office/drawing/2014/main" val="872929500"/>
                    </a:ext>
                  </a:extLst>
                </a:gridCol>
                <a:gridCol w="650912">
                  <a:extLst>
                    <a:ext uri="{9D8B030D-6E8A-4147-A177-3AD203B41FA5}">
                      <a16:colId xmlns:a16="http://schemas.microsoft.com/office/drawing/2014/main" val="1516982"/>
                    </a:ext>
                  </a:extLst>
                </a:gridCol>
                <a:gridCol w="650912">
                  <a:extLst>
                    <a:ext uri="{9D8B030D-6E8A-4147-A177-3AD203B41FA5}">
                      <a16:colId xmlns:a16="http://schemas.microsoft.com/office/drawing/2014/main" val="3759489501"/>
                    </a:ext>
                  </a:extLst>
                </a:gridCol>
                <a:gridCol w="650912">
                  <a:extLst>
                    <a:ext uri="{9D8B030D-6E8A-4147-A177-3AD203B41FA5}">
                      <a16:colId xmlns:a16="http://schemas.microsoft.com/office/drawing/2014/main" val="886294241"/>
                    </a:ext>
                  </a:extLst>
                </a:gridCol>
                <a:gridCol w="650912">
                  <a:extLst>
                    <a:ext uri="{9D8B030D-6E8A-4147-A177-3AD203B41FA5}">
                      <a16:colId xmlns:a16="http://schemas.microsoft.com/office/drawing/2014/main" val="3634653620"/>
                    </a:ext>
                  </a:extLst>
                </a:gridCol>
                <a:gridCol w="684580">
                  <a:extLst>
                    <a:ext uri="{9D8B030D-6E8A-4147-A177-3AD203B41FA5}">
                      <a16:colId xmlns:a16="http://schemas.microsoft.com/office/drawing/2014/main" val="686985755"/>
                    </a:ext>
                  </a:extLst>
                </a:gridCol>
                <a:gridCol w="684580">
                  <a:extLst>
                    <a:ext uri="{9D8B030D-6E8A-4147-A177-3AD203B41FA5}">
                      <a16:colId xmlns:a16="http://schemas.microsoft.com/office/drawing/2014/main" val="1266739571"/>
                    </a:ext>
                  </a:extLst>
                </a:gridCol>
                <a:gridCol w="594799">
                  <a:extLst>
                    <a:ext uri="{9D8B030D-6E8A-4147-A177-3AD203B41FA5}">
                      <a16:colId xmlns:a16="http://schemas.microsoft.com/office/drawing/2014/main" val="1153473996"/>
                    </a:ext>
                  </a:extLst>
                </a:gridCol>
                <a:gridCol w="594799">
                  <a:extLst>
                    <a:ext uri="{9D8B030D-6E8A-4147-A177-3AD203B41FA5}">
                      <a16:colId xmlns:a16="http://schemas.microsoft.com/office/drawing/2014/main" val="1044196356"/>
                    </a:ext>
                  </a:extLst>
                </a:gridCol>
                <a:gridCol w="594799">
                  <a:extLst>
                    <a:ext uri="{9D8B030D-6E8A-4147-A177-3AD203B41FA5}">
                      <a16:colId xmlns:a16="http://schemas.microsoft.com/office/drawing/2014/main" val="40874153"/>
                    </a:ext>
                  </a:extLst>
                </a:gridCol>
                <a:gridCol w="594799">
                  <a:extLst>
                    <a:ext uri="{9D8B030D-6E8A-4147-A177-3AD203B41FA5}">
                      <a16:colId xmlns:a16="http://schemas.microsoft.com/office/drawing/2014/main" val="2203876313"/>
                    </a:ext>
                  </a:extLst>
                </a:gridCol>
              </a:tblGrid>
              <a:tr h="281127">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710363236"/>
                  </a:ext>
                </a:extLst>
              </a:tr>
              <a:tr h="141405">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9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27255185"/>
                  </a:ext>
                </a:extLst>
              </a:tr>
              <a:tr h="161606">
                <a:tc gridSpan="3">
                  <a:txBody>
                    <a:bodyPr/>
                    <a:lstStyle/>
                    <a:p>
                      <a:pPr algn="l" fontAlgn="b"/>
                      <a:r>
                        <a:rPr lang="it-IT" sz="900" b="0" i="0" u="none" strike="noStrike">
                          <a:solidFill>
                            <a:srgbClr val="000000"/>
                          </a:solidFill>
                          <a:effectLst/>
                          <a:latin typeface="Calibri" panose="020F0502020204030204" pitchFamily="34" charset="0"/>
                        </a:rPr>
                        <a:t>Note: (*) il comune di La Thuile non ha fornito i dati</a:t>
                      </a:r>
                    </a:p>
                  </a:txBody>
                  <a:tcPr marL="6734" marR="6734" marT="6734" marB="0" anchor="b">
                    <a:lnL>
                      <a:noFill/>
                    </a:lnL>
                    <a:lnR>
                      <a:noFill/>
                    </a:lnR>
                    <a:lnT>
                      <a:noFill/>
                    </a:lnT>
                    <a:lnB>
                      <a:noFill/>
                    </a:lnB>
                  </a:tcPr>
                </a:tc>
                <a:tc hMerge="1">
                  <a:txBody>
                    <a:bodyPr/>
                    <a:lstStyle/>
                    <a:p>
                      <a:endParaRPr lang="it-IT"/>
                    </a:p>
                  </a:txBody>
                  <a:tcPr/>
                </a:tc>
                <a:tc hMerge="1">
                  <a:txBody>
                    <a:bodyPr/>
                    <a:lstStyle/>
                    <a:p>
                      <a:endParaRPr lang="it-IT"/>
                    </a:p>
                  </a:txBody>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640255557"/>
                  </a:ext>
                </a:extLst>
              </a:tr>
            </a:tbl>
          </a:graphicData>
        </a:graphic>
      </p:graphicFrame>
    </p:spTree>
    <p:extLst>
      <p:ext uri="{BB962C8B-B14F-4D97-AF65-F5344CB8AC3E}">
        <p14:creationId xmlns:p14="http://schemas.microsoft.com/office/powerpoint/2010/main" val="298928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a:extLst>
              <a:ext uri="{FF2B5EF4-FFF2-40B4-BE49-F238E27FC236}">
                <a16:creationId xmlns:a16="http://schemas.microsoft.com/office/drawing/2014/main" id="{49D8D8DE-C551-4A6D-0167-AFCC7E7A09EE}"/>
              </a:ext>
            </a:extLst>
          </p:cNvPr>
          <p:cNvSpPr txBox="1"/>
          <p:nvPr/>
        </p:nvSpPr>
        <p:spPr>
          <a:xfrm>
            <a:off x="743210" y="377569"/>
            <a:ext cx="3314180" cy="1323439"/>
          </a:xfrm>
          <a:prstGeom prst="rect">
            <a:avLst/>
          </a:prstGeom>
          <a:noFill/>
        </p:spPr>
        <p:txBody>
          <a:bodyPr wrap="square" rtlCol="0" anchor="b">
            <a:spAutoFit/>
          </a:bodyPr>
          <a:lstStyle/>
          <a:p>
            <a:r>
              <a:rPr lang="en-US" sz="4000" b="1" dirty="0" err="1">
                <a:solidFill>
                  <a:srgbClr val="02AA16"/>
                </a:solidFill>
                <a:latin typeface="Ubuntu" panose="020B0504030602030204" pitchFamily="34" charset="0"/>
                <a:ea typeface="Arimo" panose="020B0604020202020204" pitchFamily="34" charset="0"/>
                <a:cs typeface="Poppins" panose="00000500000000000000" pitchFamily="2" charset="0"/>
              </a:rPr>
              <a:t>Casi</a:t>
            </a:r>
            <a:r>
              <a:rPr lang="en-US" sz="4000" b="1" dirty="0">
                <a:solidFill>
                  <a:srgbClr val="02AA16"/>
                </a:solidFill>
                <a:latin typeface="Ubuntu" panose="020B0504030602030204" pitchFamily="34" charset="0"/>
                <a:ea typeface="Arimo" panose="020B0604020202020204" pitchFamily="34" charset="0"/>
                <a:cs typeface="Poppins" panose="00000500000000000000" pitchFamily="2" charset="0"/>
              </a:rPr>
              <a:t> </a:t>
            </a:r>
          </a:p>
          <a:p>
            <a:r>
              <a:rPr lang="en-US" sz="4000" dirty="0">
                <a:solidFill>
                  <a:srgbClr val="02AA16"/>
                </a:solidFill>
                <a:latin typeface="Ubuntu Light" panose="020B0304030602030204" pitchFamily="34" charset="0"/>
                <a:ea typeface="Arimo" panose="020B0604020202020204" pitchFamily="34" charset="0"/>
                <a:cs typeface="Poppins" panose="00000500000000000000" pitchFamily="2" charset="0"/>
              </a:rPr>
              <a:t>Studio</a:t>
            </a:r>
          </a:p>
        </p:txBody>
      </p:sp>
      <p:sp>
        <p:nvSpPr>
          <p:cNvPr id="6" name="Rectángulo 6">
            <a:extLst>
              <a:ext uri="{FF2B5EF4-FFF2-40B4-BE49-F238E27FC236}">
                <a16:creationId xmlns:a16="http://schemas.microsoft.com/office/drawing/2014/main" id="{D82A7D0E-8A5F-C45A-1B04-B0B8CBB31F83}"/>
              </a:ext>
            </a:extLst>
          </p:cNvPr>
          <p:cNvSpPr/>
          <p:nvPr/>
        </p:nvSpPr>
        <p:spPr>
          <a:xfrm>
            <a:off x="3962400" y="515790"/>
            <a:ext cx="377017" cy="1769909"/>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900">
              <a:latin typeface="Ubuntu Light" panose="020B0304030602030204" pitchFamily="34" charset="0"/>
            </a:endParaRPr>
          </a:p>
        </p:txBody>
      </p:sp>
      <p:sp>
        <p:nvSpPr>
          <p:cNvPr id="7" name="TextBox 17">
            <a:extLst>
              <a:ext uri="{FF2B5EF4-FFF2-40B4-BE49-F238E27FC236}">
                <a16:creationId xmlns:a16="http://schemas.microsoft.com/office/drawing/2014/main" id="{72D7ABA9-DEBE-4307-D273-FD293A66D8AE}"/>
              </a:ext>
            </a:extLst>
          </p:cNvPr>
          <p:cNvSpPr txBox="1"/>
          <p:nvPr/>
        </p:nvSpPr>
        <p:spPr>
          <a:xfrm>
            <a:off x="4532429" y="617179"/>
            <a:ext cx="3314180" cy="373949"/>
          </a:xfrm>
          <a:prstGeom prst="rect">
            <a:avLst/>
          </a:prstGeom>
          <a:noFill/>
        </p:spPr>
        <p:txBody>
          <a:bodyPr wrap="square" rtlCol="0" anchor="t">
            <a:spAutoFit/>
          </a:bodyPr>
          <a:lstStyle/>
          <a:p>
            <a:pPr>
              <a:lnSpc>
                <a:spcPct val="130000"/>
              </a:lnSpc>
              <a:spcAft>
                <a:spcPts val="300"/>
              </a:spcAft>
            </a:pPr>
            <a:r>
              <a:rPr lang="en-US" sz="1600" b="1" dirty="0">
                <a:latin typeface="Ubuntu Light" panose="020B0304030602030204" pitchFamily="34" charset="0"/>
              </a:rPr>
              <a:t>DATI II° SEMESTRE 2022 </a:t>
            </a:r>
          </a:p>
        </p:txBody>
      </p:sp>
      <p:graphicFrame>
        <p:nvGraphicFramePr>
          <p:cNvPr id="9" name="Segnaposto contenuto 8">
            <a:extLst>
              <a:ext uri="{FF2B5EF4-FFF2-40B4-BE49-F238E27FC236}">
                <a16:creationId xmlns:a16="http://schemas.microsoft.com/office/drawing/2014/main" id="{4CA27834-417D-3C60-C127-A442EA689E5E}"/>
              </a:ext>
            </a:extLst>
          </p:cNvPr>
          <p:cNvGraphicFramePr>
            <a:graphicFrameLocks noGrp="1"/>
          </p:cNvGraphicFramePr>
          <p:nvPr>
            <p:ph idx="1"/>
          </p:nvPr>
        </p:nvGraphicFramePr>
        <p:xfrm>
          <a:off x="838201" y="3067382"/>
          <a:ext cx="10515598" cy="2496473"/>
        </p:xfrm>
        <a:graphic>
          <a:graphicData uri="http://schemas.openxmlformats.org/drawingml/2006/table">
            <a:tbl>
              <a:tblPr/>
              <a:tblGrid>
                <a:gridCol w="1470164">
                  <a:extLst>
                    <a:ext uri="{9D8B030D-6E8A-4147-A177-3AD203B41FA5}">
                      <a16:colId xmlns:a16="http://schemas.microsoft.com/office/drawing/2014/main" val="150587169"/>
                    </a:ext>
                  </a:extLst>
                </a:gridCol>
                <a:gridCol w="538686">
                  <a:extLst>
                    <a:ext uri="{9D8B030D-6E8A-4147-A177-3AD203B41FA5}">
                      <a16:colId xmlns:a16="http://schemas.microsoft.com/office/drawing/2014/main" val="1184894886"/>
                    </a:ext>
                  </a:extLst>
                </a:gridCol>
                <a:gridCol w="538686">
                  <a:extLst>
                    <a:ext uri="{9D8B030D-6E8A-4147-A177-3AD203B41FA5}">
                      <a16:colId xmlns:a16="http://schemas.microsoft.com/office/drawing/2014/main" val="4250218344"/>
                    </a:ext>
                  </a:extLst>
                </a:gridCol>
                <a:gridCol w="538686">
                  <a:extLst>
                    <a:ext uri="{9D8B030D-6E8A-4147-A177-3AD203B41FA5}">
                      <a16:colId xmlns:a16="http://schemas.microsoft.com/office/drawing/2014/main" val="393228072"/>
                    </a:ext>
                  </a:extLst>
                </a:gridCol>
                <a:gridCol w="538686">
                  <a:extLst>
                    <a:ext uri="{9D8B030D-6E8A-4147-A177-3AD203B41FA5}">
                      <a16:colId xmlns:a16="http://schemas.microsoft.com/office/drawing/2014/main" val="3871612135"/>
                    </a:ext>
                  </a:extLst>
                </a:gridCol>
                <a:gridCol w="538686">
                  <a:extLst>
                    <a:ext uri="{9D8B030D-6E8A-4147-A177-3AD203B41FA5}">
                      <a16:colId xmlns:a16="http://schemas.microsoft.com/office/drawing/2014/main" val="2329007171"/>
                    </a:ext>
                  </a:extLst>
                </a:gridCol>
                <a:gridCol w="650912">
                  <a:extLst>
                    <a:ext uri="{9D8B030D-6E8A-4147-A177-3AD203B41FA5}">
                      <a16:colId xmlns:a16="http://schemas.microsoft.com/office/drawing/2014/main" val="3822433035"/>
                    </a:ext>
                  </a:extLst>
                </a:gridCol>
                <a:gridCol w="650912">
                  <a:extLst>
                    <a:ext uri="{9D8B030D-6E8A-4147-A177-3AD203B41FA5}">
                      <a16:colId xmlns:a16="http://schemas.microsoft.com/office/drawing/2014/main" val="4100296459"/>
                    </a:ext>
                  </a:extLst>
                </a:gridCol>
                <a:gridCol w="650912">
                  <a:extLst>
                    <a:ext uri="{9D8B030D-6E8A-4147-A177-3AD203B41FA5}">
                      <a16:colId xmlns:a16="http://schemas.microsoft.com/office/drawing/2014/main" val="3273261611"/>
                    </a:ext>
                  </a:extLst>
                </a:gridCol>
                <a:gridCol w="650912">
                  <a:extLst>
                    <a:ext uri="{9D8B030D-6E8A-4147-A177-3AD203B41FA5}">
                      <a16:colId xmlns:a16="http://schemas.microsoft.com/office/drawing/2014/main" val="2785808335"/>
                    </a:ext>
                  </a:extLst>
                </a:gridCol>
                <a:gridCol w="684580">
                  <a:extLst>
                    <a:ext uri="{9D8B030D-6E8A-4147-A177-3AD203B41FA5}">
                      <a16:colId xmlns:a16="http://schemas.microsoft.com/office/drawing/2014/main" val="3955911046"/>
                    </a:ext>
                  </a:extLst>
                </a:gridCol>
                <a:gridCol w="684580">
                  <a:extLst>
                    <a:ext uri="{9D8B030D-6E8A-4147-A177-3AD203B41FA5}">
                      <a16:colId xmlns:a16="http://schemas.microsoft.com/office/drawing/2014/main" val="1565828242"/>
                    </a:ext>
                  </a:extLst>
                </a:gridCol>
                <a:gridCol w="594799">
                  <a:extLst>
                    <a:ext uri="{9D8B030D-6E8A-4147-A177-3AD203B41FA5}">
                      <a16:colId xmlns:a16="http://schemas.microsoft.com/office/drawing/2014/main" val="3259134310"/>
                    </a:ext>
                  </a:extLst>
                </a:gridCol>
                <a:gridCol w="594799">
                  <a:extLst>
                    <a:ext uri="{9D8B030D-6E8A-4147-A177-3AD203B41FA5}">
                      <a16:colId xmlns:a16="http://schemas.microsoft.com/office/drawing/2014/main" val="2995964632"/>
                    </a:ext>
                  </a:extLst>
                </a:gridCol>
                <a:gridCol w="594799">
                  <a:extLst>
                    <a:ext uri="{9D8B030D-6E8A-4147-A177-3AD203B41FA5}">
                      <a16:colId xmlns:a16="http://schemas.microsoft.com/office/drawing/2014/main" val="3837338464"/>
                    </a:ext>
                  </a:extLst>
                </a:gridCol>
                <a:gridCol w="594799">
                  <a:extLst>
                    <a:ext uri="{9D8B030D-6E8A-4147-A177-3AD203B41FA5}">
                      <a16:colId xmlns:a16="http://schemas.microsoft.com/office/drawing/2014/main" val="842301675"/>
                    </a:ext>
                  </a:extLst>
                </a:gridCol>
              </a:tblGrid>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1913160582"/>
                  </a:ext>
                </a:extLst>
              </a:tr>
              <a:tr h="175073">
                <a:tc>
                  <a:txBody>
                    <a:bodyPr/>
                    <a:lstStyle/>
                    <a:p>
                      <a:pPr algn="l" fontAlgn="b"/>
                      <a:r>
                        <a:rPr lang="it-IT" sz="1100" b="1" i="0" u="none" strike="noStrike" dirty="0">
                          <a:solidFill>
                            <a:srgbClr val="000000"/>
                          </a:solidFill>
                          <a:effectLst/>
                          <a:latin typeface="Calibri" panose="020F0502020204030204" pitchFamily="34" charset="0"/>
                        </a:rPr>
                        <a:t>Walser</a:t>
                      </a: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it-IT" sz="900" b="1" i="0" u="none" strike="noStrike">
                          <a:solidFill>
                            <a:srgbClr val="000000"/>
                          </a:solidFill>
                          <a:effectLst/>
                          <a:latin typeface="Calibri" panose="020F0502020204030204" pitchFamily="34" charset="0"/>
                        </a:rPr>
                        <a:t>Pratiche con Interruzioni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Chiuse con Sospensioni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lang="it-IT"/>
                    </a:p>
                  </a:txBody>
                  <a:tcPr/>
                </a:tc>
                <a:tc gridSpan="2">
                  <a:txBody>
                    <a:bodyPr/>
                    <a:lstStyle/>
                    <a:p>
                      <a:pPr algn="ctr" fontAlgn="b"/>
                      <a:r>
                        <a:rPr lang="it-IT" sz="900" b="1" i="0" u="none" strike="noStrike">
                          <a:solidFill>
                            <a:srgbClr val="000000"/>
                          </a:solidFill>
                          <a:effectLst/>
                          <a:latin typeface="Calibri" panose="020F0502020204030204" pitchFamily="34" charset="0"/>
                        </a:rPr>
                        <a:t>Pagamento oneri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hMerge="1">
                  <a:txBody>
                    <a:bodyPr/>
                    <a:lstStyle/>
                    <a:p>
                      <a:endParaRPr lang="it-IT"/>
                    </a:p>
                  </a:txBody>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it-IT" sz="900" b="1" i="0" u="none" strike="noStrike">
                        <a:solidFill>
                          <a:srgbClr val="000000"/>
                        </a:solidFill>
                        <a:effectLst/>
                        <a:latin typeface="Calibri" panose="020F0502020204030204" pitchFamily="34" charset="0"/>
                      </a:endParaRPr>
                    </a:p>
                  </a:txBody>
                  <a:tcPr marL="6734" marR="6734" marT="673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192726"/>
                  </a:ext>
                </a:extLst>
              </a:tr>
              <a:tr h="929233">
                <a:tc>
                  <a:txBody>
                    <a:bodyPr/>
                    <a:lstStyle/>
                    <a:p>
                      <a:pPr algn="ctr" fontAlgn="ctr"/>
                      <a:r>
                        <a:rPr lang="it-IT" sz="900" b="1" i="0" u="none" strike="noStrike">
                          <a:solidFill>
                            <a:srgbClr val="FFFFFF"/>
                          </a:solidFill>
                          <a:effectLst/>
                          <a:latin typeface="Calibri" panose="020F0502020204030204" pitchFamily="34" charset="0"/>
                        </a:rPr>
                        <a:t>Comune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FFFFFF"/>
                          </a:solidFill>
                          <a:effectLst/>
                          <a:latin typeface="Calibri" panose="020F0502020204030204" pitchFamily="34" charset="0"/>
                        </a:rPr>
                        <a:t>Numero Totale Pratiche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it-IT" sz="900" b="1" i="0" u="none" strike="noStrike">
                          <a:solidFill>
                            <a:srgbClr val="000000"/>
                          </a:solidFill>
                          <a:effectLst/>
                          <a:latin typeface="Calibri" panose="020F0502020204030204" pitchFamily="34" charset="0"/>
                        </a:rPr>
                        <a:t>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Durata Media Chiuse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it-IT" sz="900" b="1" i="0" u="none" strike="noStrike">
                          <a:solidFill>
                            <a:srgbClr val="000000"/>
                          </a:solidFill>
                          <a:effectLst/>
                          <a:latin typeface="Calibri" panose="020F0502020204030204" pitchFamily="34" charset="0"/>
                        </a:rPr>
                        <a:t>Avviate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Arretrate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it-IT" sz="900" b="1" i="0" u="none" strike="noStrike">
                          <a:solidFill>
                            <a:srgbClr val="000000"/>
                          </a:solidFill>
                          <a:effectLst/>
                          <a:latin typeface="Calibri" panose="020F0502020204030204" pitchFamily="34" charset="0"/>
                        </a:rPr>
                        <a:t>Con interruzioni </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Amm.ne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Durata media interruzione proponente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1" i="0" u="none" strike="noStrike">
                          <a:solidFill>
                            <a:srgbClr val="000000"/>
                          </a:solidFill>
                          <a:effectLst/>
                          <a:latin typeface="Calibri" panose="020F0502020204030204" pitchFamily="34" charset="0"/>
                        </a:rPr>
                        <a:t>Con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Durata media sospensione</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it-IT" sz="900" b="1" i="0" u="none" strike="noStrike">
                          <a:solidFill>
                            <a:srgbClr val="000000"/>
                          </a:solidFill>
                          <a:effectLst/>
                          <a:latin typeface="Calibri" panose="020F0502020204030204" pitchFamily="34" charset="0"/>
                        </a:rPr>
                        <a:t>Pratiche in cui Pagamento oneri influisce su durata</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1" i="0" u="none" strike="noStrike">
                          <a:solidFill>
                            <a:srgbClr val="000000"/>
                          </a:solidFill>
                          <a:effectLst/>
                          <a:latin typeface="Calibri" panose="020F0502020204030204" pitchFamily="34" charset="0"/>
                        </a:rPr>
                        <a:t>Durata media pagamento oneri</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ctr" fontAlgn="ctr"/>
                      <a:r>
                        <a:rPr lang="it-IT" sz="900" b="0" i="0" u="none" strike="noStrike">
                          <a:solidFill>
                            <a:srgbClr val="000000"/>
                          </a:solidFill>
                          <a:effectLst/>
                          <a:latin typeface="Calibri" panose="020F0502020204030204" pitchFamily="34" charset="0"/>
                        </a:rPr>
                        <a:t>% totale pratiche interessate da INTERR.</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it-IT" sz="900" b="0" i="0" u="none" strike="noStrike">
                          <a:solidFill>
                            <a:srgbClr val="000000"/>
                          </a:solidFill>
                          <a:effectLst/>
                          <a:latin typeface="Calibri" panose="020F0502020204030204" pitchFamily="34" charset="0"/>
                        </a:rPr>
                        <a:t>%  pratiche chiuse interessate da SOSP.</a:t>
                      </a:r>
                    </a:p>
                  </a:txBody>
                  <a:tcPr marL="6734" marR="6734" marT="67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168451392"/>
                  </a:ext>
                </a:extLst>
              </a:tr>
              <a:tr h="213791">
                <a:tc>
                  <a:txBody>
                    <a:bodyPr/>
                    <a:lstStyle/>
                    <a:p>
                      <a:pPr algn="l" fontAlgn="b"/>
                      <a:r>
                        <a:rPr lang="it-IT" sz="900" b="0" i="0" u="none" strike="noStrike">
                          <a:solidFill>
                            <a:srgbClr val="000000"/>
                          </a:solidFill>
                          <a:effectLst/>
                          <a:latin typeface="Calibri" panose="020F0502020204030204" pitchFamily="34" charset="0"/>
                        </a:rPr>
                        <a:t>Gaby</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165430"/>
                  </a:ext>
                </a:extLst>
              </a:tr>
              <a:tr h="213791">
                <a:tc>
                  <a:txBody>
                    <a:bodyPr/>
                    <a:lstStyle/>
                    <a:p>
                      <a:pPr algn="l" fontAlgn="b"/>
                      <a:r>
                        <a:rPr lang="it-IT" sz="900" b="0" i="0" u="none" strike="noStrike">
                          <a:solidFill>
                            <a:srgbClr val="000000"/>
                          </a:solidFill>
                          <a:effectLst/>
                          <a:latin typeface="Calibri" panose="020F0502020204030204" pitchFamily="34" charset="0"/>
                        </a:rPr>
                        <a:t>Gressoney-La-Trinité</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797207"/>
                  </a:ext>
                </a:extLst>
              </a:tr>
              <a:tr h="213791">
                <a:tc>
                  <a:txBody>
                    <a:bodyPr/>
                    <a:lstStyle/>
                    <a:p>
                      <a:pPr algn="l" fontAlgn="b"/>
                      <a:r>
                        <a:rPr lang="it-IT" sz="900" b="0" i="0" u="none" strike="noStrike">
                          <a:solidFill>
                            <a:srgbClr val="000000"/>
                          </a:solidFill>
                          <a:effectLst/>
                          <a:latin typeface="Calibri" panose="020F0502020204030204" pitchFamily="34" charset="0"/>
                        </a:rPr>
                        <a:t>Gressoney-Saint-Jean</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91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67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75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9417580"/>
                  </a:ext>
                </a:extLst>
              </a:tr>
              <a:tr h="213791">
                <a:tc>
                  <a:txBody>
                    <a:bodyPr/>
                    <a:lstStyle/>
                    <a:p>
                      <a:pPr algn="l" fontAlgn="b"/>
                      <a:r>
                        <a:rPr lang="it-IT" sz="900" b="0" i="0" u="none" strike="noStrike">
                          <a:solidFill>
                            <a:srgbClr val="000000"/>
                          </a:solidFill>
                          <a:effectLst/>
                          <a:latin typeface="Calibri" panose="020F0502020204030204" pitchFamily="34" charset="0"/>
                        </a:rPr>
                        <a:t>Issime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2</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46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900" b="0" i="0" u="none" strike="noStrike">
                          <a:solidFill>
                            <a:srgbClr val="000000"/>
                          </a:solidFill>
                          <a:effectLst/>
                          <a:latin typeface="Calibri" panose="020F0502020204030204" pitchFamily="34" charset="0"/>
                        </a:rPr>
                        <a:t>100%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8555807"/>
                  </a:ext>
                </a:extLst>
              </a:tr>
              <a:tr h="213791">
                <a:tc>
                  <a:txBody>
                    <a:bodyPr/>
                    <a:lstStyle/>
                    <a:p>
                      <a:pPr algn="l" fontAlgn="b"/>
                      <a:r>
                        <a:rPr lang="it-IT" sz="1000" b="1" i="0" u="none" strike="noStrike">
                          <a:solidFill>
                            <a:srgbClr val="FFFFFF"/>
                          </a:solidFill>
                          <a:effectLst/>
                          <a:latin typeface="Calibri" panose="020F0502020204030204" pitchFamily="34" charset="0"/>
                        </a:rPr>
                        <a:t>SUBTOTALE</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59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2221883403"/>
                  </a:ext>
                </a:extLst>
              </a:tr>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6083496"/>
                  </a:ext>
                </a:extLst>
              </a:tr>
            </a:tbl>
          </a:graphicData>
        </a:graphic>
      </p:graphicFrame>
      <p:graphicFrame>
        <p:nvGraphicFramePr>
          <p:cNvPr id="11" name="Tabella 10">
            <a:extLst>
              <a:ext uri="{FF2B5EF4-FFF2-40B4-BE49-F238E27FC236}">
                <a16:creationId xmlns:a16="http://schemas.microsoft.com/office/drawing/2014/main" id="{99D54BDF-114A-6E29-4BC0-5B2D486A7617}"/>
              </a:ext>
            </a:extLst>
          </p:cNvPr>
          <p:cNvGraphicFramePr>
            <a:graphicFrameLocks noGrp="1"/>
          </p:cNvGraphicFramePr>
          <p:nvPr/>
        </p:nvGraphicFramePr>
        <p:xfrm>
          <a:off x="838201" y="5648651"/>
          <a:ext cx="10515598" cy="693559"/>
        </p:xfrm>
        <a:graphic>
          <a:graphicData uri="http://schemas.openxmlformats.org/drawingml/2006/table">
            <a:tbl>
              <a:tblPr/>
              <a:tblGrid>
                <a:gridCol w="1470164">
                  <a:extLst>
                    <a:ext uri="{9D8B030D-6E8A-4147-A177-3AD203B41FA5}">
                      <a16:colId xmlns:a16="http://schemas.microsoft.com/office/drawing/2014/main" val="2782216116"/>
                    </a:ext>
                  </a:extLst>
                </a:gridCol>
                <a:gridCol w="538686">
                  <a:extLst>
                    <a:ext uri="{9D8B030D-6E8A-4147-A177-3AD203B41FA5}">
                      <a16:colId xmlns:a16="http://schemas.microsoft.com/office/drawing/2014/main" val="1266914064"/>
                    </a:ext>
                  </a:extLst>
                </a:gridCol>
                <a:gridCol w="538686">
                  <a:extLst>
                    <a:ext uri="{9D8B030D-6E8A-4147-A177-3AD203B41FA5}">
                      <a16:colId xmlns:a16="http://schemas.microsoft.com/office/drawing/2014/main" val="4013251115"/>
                    </a:ext>
                  </a:extLst>
                </a:gridCol>
                <a:gridCol w="538686">
                  <a:extLst>
                    <a:ext uri="{9D8B030D-6E8A-4147-A177-3AD203B41FA5}">
                      <a16:colId xmlns:a16="http://schemas.microsoft.com/office/drawing/2014/main" val="420793629"/>
                    </a:ext>
                  </a:extLst>
                </a:gridCol>
                <a:gridCol w="538686">
                  <a:extLst>
                    <a:ext uri="{9D8B030D-6E8A-4147-A177-3AD203B41FA5}">
                      <a16:colId xmlns:a16="http://schemas.microsoft.com/office/drawing/2014/main" val="3745113193"/>
                    </a:ext>
                  </a:extLst>
                </a:gridCol>
                <a:gridCol w="538686">
                  <a:extLst>
                    <a:ext uri="{9D8B030D-6E8A-4147-A177-3AD203B41FA5}">
                      <a16:colId xmlns:a16="http://schemas.microsoft.com/office/drawing/2014/main" val="745390824"/>
                    </a:ext>
                  </a:extLst>
                </a:gridCol>
                <a:gridCol w="650912">
                  <a:extLst>
                    <a:ext uri="{9D8B030D-6E8A-4147-A177-3AD203B41FA5}">
                      <a16:colId xmlns:a16="http://schemas.microsoft.com/office/drawing/2014/main" val="3933653985"/>
                    </a:ext>
                  </a:extLst>
                </a:gridCol>
                <a:gridCol w="650912">
                  <a:extLst>
                    <a:ext uri="{9D8B030D-6E8A-4147-A177-3AD203B41FA5}">
                      <a16:colId xmlns:a16="http://schemas.microsoft.com/office/drawing/2014/main" val="2203792583"/>
                    </a:ext>
                  </a:extLst>
                </a:gridCol>
                <a:gridCol w="650912">
                  <a:extLst>
                    <a:ext uri="{9D8B030D-6E8A-4147-A177-3AD203B41FA5}">
                      <a16:colId xmlns:a16="http://schemas.microsoft.com/office/drawing/2014/main" val="489250357"/>
                    </a:ext>
                  </a:extLst>
                </a:gridCol>
                <a:gridCol w="650912">
                  <a:extLst>
                    <a:ext uri="{9D8B030D-6E8A-4147-A177-3AD203B41FA5}">
                      <a16:colId xmlns:a16="http://schemas.microsoft.com/office/drawing/2014/main" val="1244217218"/>
                    </a:ext>
                  </a:extLst>
                </a:gridCol>
                <a:gridCol w="684580">
                  <a:extLst>
                    <a:ext uri="{9D8B030D-6E8A-4147-A177-3AD203B41FA5}">
                      <a16:colId xmlns:a16="http://schemas.microsoft.com/office/drawing/2014/main" val="994244161"/>
                    </a:ext>
                  </a:extLst>
                </a:gridCol>
                <a:gridCol w="684580">
                  <a:extLst>
                    <a:ext uri="{9D8B030D-6E8A-4147-A177-3AD203B41FA5}">
                      <a16:colId xmlns:a16="http://schemas.microsoft.com/office/drawing/2014/main" val="3018813907"/>
                    </a:ext>
                  </a:extLst>
                </a:gridCol>
                <a:gridCol w="594799">
                  <a:extLst>
                    <a:ext uri="{9D8B030D-6E8A-4147-A177-3AD203B41FA5}">
                      <a16:colId xmlns:a16="http://schemas.microsoft.com/office/drawing/2014/main" val="334893392"/>
                    </a:ext>
                  </a:extLst>
                </a:gridCol>
                <a:gridCol w="594799">
                  <a:extLst>
                    <a:ext uri="{9D8B030D-6E8A-4147-A177-3AD203B41FA5}">
                      <a16:colId xmlns:a16="http://schemas.microsoft.com/office/drawing/2014/main" val="3490032464"/>
                    </a:ext>
                  </a:extLst>
                </a:gridCol>
                <a:gridCol w="594799">
                  <a:extLst>
                    <a:ext uri="{9D8B030D-6E8A-4147-A177-3AD203B41FA5}">
                      <a16:colId xmlns:a16="http://schemas.microsoft.com/office/drawing/2014/main" val="1221370389"/>
                    </a:ext>
                  </a:extLst>
                </a:gridCol>
                <a:gridCol w="594799">
                  <a:extLst>
                    <a:ext uri="{9D8B030D-6E8A-4147-A177-3AD203B41FA5}">
                      <a16:colId xmlns:a16="http://schemas.microsoft.com/office/drawing/2014/main" val="4052235434"/>
                    </a:ext>
                  </a:extLst>
                </a:gridCol>
              </a:tblGrid>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a:noFill/>
                    </a:lnT>
                    <a:lnB>
                      <a:noFill/>
                    </a:lnB>
                  </a:tcPr>
                </a:tc>
                <a:extLst>
                  <a:ext uri="{0D108BD9-81ED-4DB2-BD59-A6C34878D82A}">
                    <a16:rowId xmlns:a16="http://schemas.microsoft.com/office/drawing/2014/main" val="1306059422"/>
                  </a:ext>
                </a:extLst>
              </a:tr>
              <a:tr h="370347">
                <a:tc>
                  <a:txBody>
                    <a:bodyPr/>
                    <a:lstStyle/>
                    <a:p>
                      <a:pPr algn="l" fontAlgn="b"/>
                      <a:r>
                        <a:rPr lang="it-IT" sz="1000" b="1" i="0" u="none" strike="noStrike">
                          <a:solidFill>
                            <a:srgbClr val="FFFFFF"/>
                          </a:solidFill>
                          <a:effectLst/>
                          <a:latin typeface="Calibri" panose="020F0502020204030204" pitchFamily="34" charset="0"/>
                        </a:rPr>
                        <a:t>TOTALE 72 COMUNI</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469</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257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108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186</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94</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23</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71</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77</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80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178</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45</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40%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tc>
                  <a:txBody>
                    <a:bodyPr/>
                    <a:lstStyle/>
                    <a:p>
                      <a:pPr algn="ctr" fontAlgn="b"/>
                      <a:r>
                        <a:rPr lang="it-IT" sz="1000" b="1" i="0" u="none" strike="noStrike">
                          <a:solidFill>
                            <a:srgbClr val="FFFFFF"/>
                          </a:solidFill>
                          <a:effectLst/>
                          <a:latin typeface="Calibri" panose="020F0502020204030204" pitchFamily="34" charset="0"/>
                        </a:rPr>
                        <a:t>30%</a:t>
                      </a:r>
                    </a:p>
                  </a:txBody>
                  <a:tcPr marL="6734" marR="6734" marT="67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42642337"/>
                  </a:ext>
                </a:extLst>
              </a:tr>
              <a:tr h="161606">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000" b="0" i="0" u="none" strike="noStrike" dirty="0">
                        <a:solidFill>
                          <a:srgbClr val="000000"/>
                        </a:solidFill>
                        <a:effectLst/>
                        <a:latin typeface="Calibri" panose="020F0502020204030204" pitchFamily="34" charset="0"/>
                      </a:endParaRPr>
                    </a:p>
                  </a:txBody>
                  <a:tcPr marL="6734" marR="6734" marT="67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4012567"/>
                  </a:ext>
                </a:extLst>
              </a:tr>
            </a:tbl>
          </a:graphicData>
        </a:graphic>
      </p:graphicFrame>
    </p:spTree>
    <p:extLst>
      <p:ext uri="{BB962C8B-B14F-4D97-AF65-F5344CB8AC3E}">
        <p14:creationId xmlns:p14="http://schemas.microsoft.com/office/powerpoint/2010/main" val="272865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94D8318B-D051-4FB3-0323-1F387F37434A}"/>
              </a:ext>
            </a:extLst>
          </p:cNvPr>
          <p:cNvSpPr>
            <a:spLocks noGrp="1"/>
          </p:cNvSpPr>
          <p:nvPr>
            <p:ph type="title"/>
          </p:nvPr>
        </p:nvSpPr>
        <p:spPr>
          <a:xfrm>
            <a:off x="201882" y="2045216"/>
            <a:ext cx="3965391" cy="2767568"/>
          </a:xfrm>
        </p:spPr>
        <p:txBody>
          <a:bodyPr>
            <a:normAutofit/>
          </a:bodyPr>
          <a:lstStyle/>
          <a:p>
            <a:pPr algn="just"/>
            <a:r>
              <a:rPr lang="it-IT" dirty="0">
                <a:solidFill>
                  <a:srgbClr val="FFFFFF"/>
                </a:solidFill>
              </a:rPr>
              <a:t>La performance della P.A.</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B905BF76-9301-A725-7B53-8D376E4356E0}"/>
              </a:ext>
            </a:extLst>
          </p:cNvPr>
          <p:cNvSpPr>
            <a:spLocks noGrp="1"/>
          </p:cNvSpPr>
          <p:nvPr>
            <p:ph idx="1"/>
          </p:nvPr>
        </p:nvSpPr>
        <p:spPr>
          <a:xfrm>
            <a:off x="4447309" y="861203"/>
            <a:ext cx="6906491" cy="5045903"/>
          </a:xfrm>
        </p:spPr>
        <p:txBody>
          <a:bodyPr anchor="ctr">
            <a:spAutoFit/>
          </a:bodyPr>
          <a:lstStyle/>
          <a:p>
            <a:pPr marL="0" indent="0" algn="ctr">
              <a:buNone/>
            </a:pPr>
            <a:r>
              <a:rPr lang="it-IT" sz="3200" b="1" dirty="0">
                <a:solidFill>
                  <a:srgbClr val="F1D24A"/>
                </a:solidFill>
                <a:latin typeface="Montserrat" pitchFamily="2" charset="77"/>
              </a:rPr>
              <a:t>   </a:t>
            </a:r>
            <a:r>
              <a:rPr lang="it-IT" sz="3200" b="1" dirty="0">
                <a:solidFill>
                  <a:srgbClr val="F8B200"/>
                </a:solidFill>
                <a:latin typeface="Montserrat" pitchFamily="2" charset="77"/>
              </a:rPr>
              <a:t>Performance</a:t>
            </a:r>
          </a:p>
          <a:p>
            <a:pPr algn="l"/>
            <a:r>
              <a:rPr lang="it-IT" sz="1600" i="1" dirty="0">
                <a:latin typeface="Montserrat Medium" pitchFamily="2" charset="77"/>
              </a:rPr>
              <a:t>Se non si misurano i risultati, non è possibile distinguere i successi dai fallimenti.</a:t>
            </a:r>
            <a:br>
              <a:rPr lang="it-IT" sz="1600" i="1" dirty="0">
                <a:latin typeface="Montserrat Medium" pitchFamily="2" charset="77"/>
              </a:rPr>
            </a:br>
            <a:r>
              <a:rPr lang="it-IT" sz="1600" i="1" dirty="0">
                <a:latin typeface="Montserrat Medium" pitchFamily="2" charset="77"/>
              </a:rPr>
              <a:t>Se non si distinguono i successi, non è possibile premiarli.</a:t>
            </a:r>
            <a:br>
              <a:rPr lang="it-IT" sz="1600" i="1" dirty="0">
                <a:latin typeface="Montserrat Medium" pitchFamily="2" charset="77"/>
              </a:rPr>
            </a:br>
            <a:r>
              <a:rPr lang="it-IT" sz="1600" i="1" dirty="0">
                <a:latin typeface="Montserrat Medium" pitchFamily="2" charset="77"/>
              </a:rPr>
              <a:t>Se non è possibile riconoscere gli insuccessi, non è possibile correggerli.</a:t>
            </a:r>
            <a:br>
              <a:rPr lang="it-IT" sz="1600" i="1" dirty="0">
                <a:latin typeface="Montserrat Medium" pitchFamily="2" charset="77"/>
              </a:rPr>
            </a:br>
            <a:r>
              <a:rPr lang="it-IT" sz="1600" i="1" dirty="0">
                <a:latin typeface="Montserrat Medium" pitchFamily="2" charset="77"/>
              </a:rPr>
              <a:t>Se si possono dimostrare i risultati, si può guadagnare il supporto dell’opinione pubblica.</a:t>
            </a:r>
          </a:p>
          <a:p>
            <a:pPr marL="0" indent="0" algn="just">
              <a:buNone/>
            </a:pPr>
            <a:br>
              <a:rPr lang="it-IT" dirty="0"/>
            </a:br>
            <a:r>
              <a:rPr lang="it-IT" dirty="0">
                <a:latin typeface="Montserrat Medium" pitchFamily="2" charset="77"/>
              </a:rPr>
              <a:t>«</a:t>
            </a:r>
            <a:r>
              <a:rPr lang="it-IT" dirty="0">
                <a:effectLst/>
                <a:latin typeface="Montserrat Medium" pitchFamily="2" charset="77"/>
              </a:rPr>
              <a:t>le Amministrazioni Pubbliche adottano metodi e strumenti idonei a misurare, valutare e premiare la performance individuale e quella organizzativa, secondo criteri strettamente connessi al soddisfacimento dell’interesse del destinatario dei servizi e degli interventi».</a:t>
            </a:r>
            <a:endParaRPr lang="it-IT" dirty="0">
              <a:latin typeface="Montserrat Medium" pitchFamily="2" charset="77"/>
            </a:endParaRPr>
          </a:p>
        </p:txBody>
      </p:sp>
      <p:grpSp>
        <p:nvGrpSpPr>
          <p:cNvPr id="4" name="Group 3">
            <a:extLst>
              <a:ext uri="{FF2B5EF4-FFF2-40B4-BE49-F238E27FC236}">
                <a16:creationId xmlns:a16="http://schemas.microsoft.com/office/drawing/2014/main" id="{F1241D0F-6D77-9F16-0623-1679B41DBE5D}"/>
              </a:ext>
            </a:extLst>
          </p:cNvPr>
          <p:cNvGrpSpPr/>
          <p:nvPr/>
        </p:nvGrpSpPr>
        <p:grpSpPr>
          <a:xfrm>
            <a:off x="0" y="9387"/>
            <a:ext cx="12192000" cy="472908"/>
            <a:chOff x="0" y="7040"/>
            <a:chExt cx="9144000" cy="354681"/>
          </a:xfrm>
        </p:grpSpPr>
        <p:sp>
          <p:nvSpPr>
            <p:cNvPr id="5" name="Rectangle 4">
              <a:extLst>
                <a:ext uri="{FF2B5EF4-FFF2-40B4-BE49-F238E27FC236}">
                  <a16:creationId xmlns:a16="http://schemas.microsoft.com/office/drawing/2014/main" id="{0F0DD40E-264B-383E-1326-869584651C23}"/>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A431FF14-9A03-98CF-EC8E-A9046B9860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6A086C33-A759-1B62-37EC-618A96F1BA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9" name="Immagine 5">
              <a:extLst>
                <a:ext uri="{FF2B5EF4-FFF2-40B4-BE49-F238E27FC236}">
                  <a16:creationId xmlns:a16="http://schemas.microsoft.com/office/drawing/2014/main" id="{1821E1FF-5205-2893-45C6-142AC565033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1" name="Immagine 6" descr="C:\Users\glalicata\AppData\Local\Microsoft\Windows\INetCache\Content.Outlook\SKJ9S1Q0\CELVA LOGO COLORE.png">
              <a:extLst>
                <a:ext uri="{FF2B5EF4-FFF2-40B4-BE49-F238E27FC236}">
                  <a16:creationId xmlns:a16="http://schemas.microsoft.com/office/drawing/2014/main" id="{5334EE35-3FB7-90F4-EA36-C5F10649CE1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3" name="Group 12">
            <a:extLst>
              <a:ext uri="{FF2B5EF4-FFF2-40B4-BE49-F238E27FC236}">
                <a16:creationId xmlns:a16="http://schemas.microsoft.com/office/drawing/2014/main" id="{9389EAA5-2E6C-F0DD-DF51-0F5F8AAB284A}"/>
              </a:ext>
            </a:extLst>
          </p:cNvPr>
          <p:cNvGrpSpPr/>
          <p:nvPr/>
        </p:nvGrpSpPr>
        <p:grpSpPr>
          <a:xfrm>
            <a:off x="0" y="6490857"/>
            <a:ext cx="12192000" cy="433308"/>
            <a:chOff x="0" y="4821074"/>
            <a:chExt cx="9144000" cy="324981"/>
          </a:xfrm>
        </p:grpSpPr>
        <p:sp>
          <p:nvSpPr>
            <p:cNvPr id="14" name="Rectangle 13">
              <a:extLst>
                <a:ext uri="{FF2B5EF4-FFF2-40B4-BE49-F238E27FC236}">
                  <a16:creationId xmlns:a16="http://schemas.microsoft.com/office/drawing/2014/main" id="{991F0AF2-7C8F-EE5C-A3C3-050116D8A52A}"/>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5" name="Google Shape;608;p40">
              <a:extLst>
                <a:ext uri="{FF2B5EF4-FFF2-40B4-BE49-F238E27FC236}">
                  <a16:creationId xmlns:a16="http://schemas.microsoft.com/office/drawing/2014/main" id="{FEDB3272-F126-F23A-3955-149BB1DFA064}"/>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341620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22548284-4A02-A1AF-FE5C-739A51D34D56}"/>
              </a:ext>
            </a:extLst>
          </p:cNvPr>
          <p:cNvSpPr>
            <a:spLocks noGrp="1"/>
          </p:cNvSpPr>
          <p:nvPr>
            <p:ph type="title"/>
          </p:nvPr>
        </p:nvSpPr>
        <p:spPr>
          <a:xfrm>
            <a:off x="152400" y="1153573"/>
            <a:ext cx="3734835" cy="4461163"/>
          </a:xfrm>
        </p:spPr>
        <p:txBody>
          <a:bodyPr>
            <a:normAutofit/>
          </a:bodyPr>
          <a:lstStyle/>
          <a:p>
            <a:r>
              <a:rPr lang="it-IT" dirty="0">
                <a:solidFill>
                  <a:srgbClr val="FFFFFF"/>
                </a:solidFill>
              </a:rPr>
              <a:t>Art. 2 commi 9 e 1 della Legge 241/1990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95E57E70-37BC-36B2-5AED-0A9D041A315C}"/>
              </a:ext>
            </a:extLst>
          </p:cNvPr>
          <p:cNvSpPr>
            <a:spLocks noGrp="1"/>
          </p:cNvSpPr>
          <p:nvPr>
            <p:ph idx="1"/>
          </p:nvPr>
        </p:nvSpPr>
        <p:spPr>
          <a:xfrm>
            <a:off x="4447309" y="1026986"/>
            <a:ext cx="6906491" cy="4714337"/>
          </a:xfrm>
        </p:spPr>
        <p:txBody>
          <a:bodyPr anchor="ctr">
            <a:spAutoFit/>
          </a:bodyPr>
          <a:lstStyle/>
          <a:p>
            <a:pPr marL="0" indent="0" algn="just">
              <a:buNone/>
            </a:pPr>
            <a:r>
              <a:rPr lang="it-IT" sz="2133" dirty="0">
                <a:ea typeface="Times New Roman" panose="02020603050405020304" pitchFamily="18" charset="0"/>
                <a:cs typeface="Times New Roman" panose="02020603050405020304" pitchFamily="18" charset="0"/>
              </a:rPr>
              <a:t>La mancata o tardiva emanazione del provvedimento costituisce elemento di valutazione della performance individuale, nonché di responsabilità disciplinare e amministrativo-contabile del dirigente e del funzionario inadempiente. </a:t>
            </a:r>
          </a:p>
          <a:p>
            <a:pPr marL="0" indent="0" algn="just">
              <a:buNone/>
            </a:pPr>
            <a:r>
              <a:rPr lang="it-IT" sz="2133" dirty="0">
                <a:ea typeface="Times New Roman" panose="02020603050405020304" pitchFamily="18" charset="0"/>
                <a:cs typeface="Times New Roman" panose="02020603050405020304" pitchFamily="18" charset="0"/>
              </a:rPr>
              <a:t>Nello stesso senso depone anche l’obbligo di provvedere (sia pure redatto in forma semplificata) rispetto alle domande manifestamente irricevibili, inammissibili, improcedibili o infondate, sancito dell’art. 2, comma 1, della legge n. 241 del 1990.</a:t>
            </a:r>
            <a:endParaRPr lang="it-IT" sz="2133" dirty="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F23C7DFD-1763-BC25-96E0-7EF9EBA2BE80}"/>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9E433947-E638-2CBA-CD4A-60FEE1B24938}"/>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24B06EAB-3BC4-C711-F372-4F0F9751E1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78EC7F9C-6146-4802-9C73-5EFD7707C0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9" name="Immagine 5">
              <a:extLst>
                <a:ext uri="{FF2B5EF4-FFF2-40B4-BE49-F238E27FC236}">
                  <a16:creationId xmlns:a16="http://schemas.microsoft.com/office/drawing/2014/main" id="{E88B1209-D4E2-5E7C-270E-A5E1899CFD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1" name="Immagine 6" descr="C:\Users\glalicata\AppData\Local\Microsoft\Windows\INetCache\Content.Outlook\SKJ9S1Q0\CELVA LOGO COLORE.png">
              <a:extLst>
                <a:ext uri="{FF2B5EF4-FFF2-40B4-BE49-F238E27FC236}">
                  <a16:creationId xmlns:a16="http://schemas.microsoft.com/office/drawing/2014/main" id="{DA9F07E9-35B0-4E1A-82E8-306D7626F12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3" name="Group 12">
            <a:extLst>
              <a:ext uri="{FF2B5EF4-FFF2-40B4-BE49-F238E27FC236}">
                <a16:creationId xmlns:a16="http://schemas.microsoft.com/office/drawing/2014/main" id="{7A23745B-D439-5DEA-A3F8-5F9DDDB34F53}"/>
              </a:ext>
            </a:extLst>
          </p:cNvPr>
          <p:cNvGrpSpPr/>
          <p:nvPr/>
        </p:nvGrpSpPr>
        <p:grpSpPr>
          <a:xfrm>
            <a:off x="-3048" y="6548371"/>
            <a:ext cx="12192000" cy="433308"/>
            <a:chOff x="0" y="4821074"/>
            <a:chExt cx="9144000" cy="324981"/>
          </a:xfrm>
        </p:grpSpPr>
        <p:sp>
          <p:nvSpPr>
            <p:cNvPr id="14" name="Rectangle 13">
              <a:extLst>
                <a:ext uri="{FF2B5EF4-FFF2-40B4-BE49-F238E27FC236}">
                  <a16:creationId xmlns:a16="http://schemas.microsoft.com/office/drawing/2014/main" id="{74BE848F-F72F-9497-4186-753A4EEAAF5C}"/>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5" name="Google Shape;608;p40">
              <a:extLst>
                <a:ext uri="{FF2B5EF4-FFF2-40B4-BE49-F238E27FC236}">
                  <a16:creationId xmlns:a16="http://schemas.microsoft.com/office/drawing/2014/main" id="{900B0CE3-9CC9-6327-BDE3-EBA9175CBC1D}"/>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67410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54">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29279B2D-2E83-460E-9CC4-DFE4A842EA30}"/>
              </a:ext>
            </a:extLst>
          </p:cNvPr>
          <p:cNvSpPr>
            <a:spLocks noGrp="1"/>
          </p:cNvSpPr>
          <p:nvPr>
            <p:ph type="ctrTitle"/>
          </p:nvPr>
        </p:nvSpPr>
        <p:spPr>
          <a:xfrm>
            <a:off x="638881" y="4586266"/>
            <a:ext cx="10909640" cy="1065836"/>
          </a:xfrm>
        </p:spPr>
        <p:txBody>
          <a:bodyPr anchor="ctr">
            <a:normAutofit fontScale="90000"/>
          </a:bodyPr>
          <a:lstStyle/>
          <a:p>
            <a:r>
              <a:rPr lang="it-IT" sz="6600" b="1" dirty="0">
                <a:solidFill>
                  <a:srgbClr val="F8B200"/>
                </a:solidFill>
              </a:rPr>
              <a:t>Avvio e istruttoria </a:t>
            </a:r>
          </a:p>
        </p:txBody>
      </p:sp>
      <p:sp>
        <p:nvSpPr>
          <p:cNvPr id="3" name="Sottotitolo 2">
            <a:extLst>
              <a:ext uri="{FF2B5EF4-FFF2-40B4-BE49-F238E27FC236}">
                <a16:creationId xmlns:a16="http://schemas.microsoft.com/office/drawing/2014/main" id="{E2D462C6-2033-C718-C763-74D9E8B7B669}"/>
              </a:ext>
            </a:extLst>
          </p:cNvPr>
          <p:cNvSpPr>
            <a:spLocks noGrp="1"/>
          </p:cNvSpPr>
          <p:nvPr>
            <p:ph type="subTitle" idx="1"/>
          </p:nvPr>
        </p:nvSpPr>
        <p:spPr>
          <a:xfrm>
            <a:off x="638881" y="5806525"/>
            <a:ext cx="10909643" cy="552659"/>
          </a:xfrm>
        </p:spPr>
        <p:txBody>
          <a:bodyPr anchor="ctr">
            <a:normAutofit/>
          </a:bodyPr>
          <a:lstStyle/>
          <a:p>
            <a:r>
              <a:rPr lang="it-IT" b="1" dirty="0"/>
              <a:t>La domanda del proponente</a:t>
            </a:r>
          </a:p>
        </p:txBody>
      </p:sp>
      <p:pic>
        <p:nvPicPr>
          <p:cNvPr id="5" name="Immagine 4" descr="Immagine che contiene testo, grafica vettoriale&#10;&#10;Descrizione generata automaticamente">
            <a:extLst>
              <a:ext uri="{FF2B5EF4-FFF2-40B4-BE49-F238E27FC236}">
                <a16:creationId xmlns:a16="http://schemas.microsoft.com/office/drawing/2014/main" id="{CCDCCF32-A78F-ED82-7C57-2B9C513DB82C}"/>
              </a:ext>
            </a:extLst>
          </p:cNvPr>
          <p:cNvPicPr>
            <a:picLocks noChangeAspect="1"/>
          </p:cNvPicPr>
          <p:nvPr/>
        </p:nvPicPr>
        <p:blipFill rotWithShape="1">
          <a:blip r:embed="rId2"/>
          <a:srcRect r="-2" b="15061"/>
          <a:stretch/>
        </p:blipFill>
        <p:spPr>
          <a:xfrm>
            <a:off x="1395982" y="680492"/>
            <a:ext cx="3462535" cy="3895344"/>
          </a:xfrm>
          <a:prstGeom prst="rect">
            <a:avLst/>
          </a:prstGeom>
          <a:solidFill>
            <a:schemeClr val="accent6"/>
          </a:solidFill>
        </p:spPr>
      </p:pic>
      <p:pic>
        <p:nvPicPr>
          <p:cNvPr id="2050" name="Picture 2" descr="Ingegnere Confuso Cartoon Character Illustrazione Vettoriale -  Illustrazione di ragazzo, vettore: 135403737">
            <a:extLst>
              <a:ext uri="{FF2B5EF4-FFF2-40B4-BE49-F238E27FC236}">
                <a16:creationId xmlns:a16="http://schemas.microsoft.com/office/drawing/2014/main" id="{2CEF5614-D3D3-D019-34FF-FDDF693222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3" r="5560"/>
          <a:stretch/>
        </p:blipFill>
        <p:spPr bwMode="auto">
          <a:xfrm>
            <a:off x="7330869" y="680492"/>
            <a:ext cx="3461673" cy="3895344"/>
          </a:xfrm>
          <a:prstGeom prst="rect">
            <a:avLst/>
          </a:prstGeom>
          <a:noFill/>
          <a:extLst>
            <a:ext uri="{909E8E84-426E-40DD-AFC4-6F175D3DCCD1}">
              <a14:hiddenFill xmlns:a14="http://schemas.microsoft.com/office/drawing/2010/main">
                <a:solidFill>
                  <a:srgbClr val="FFFFFF"/>
                </a:solidFill>
              </a14:hiddenFill>
            </a:ext>
          </a:extLst>
        </p:spPr>
      </p:pic>
      <p:sp>
        <p:nvSpPr>
          <p:cNvPr id="206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grpSp>
        <p:nvGrpSpPr>
          <p:cNvPr id="4" name="Group 3">
            <a:extLst>
              <a:ext uri="{FF2B5EF4-FFF2-40B4-BE49-F238E27FC236}">
                <a16:creationId xmlns:a16="http://schemas.microsoft.com/office/drawing/2014/main" id="{BA52F939-43C6-E05F-F6D7-AEF4E3DD3A36}"/>
              </a:ext>
            </a:extLst>
          </p:cNvPr>
          <p:cNvGrpSpPr/>
          <p:nvPr/>
        </p:nvGrpSpPr>
        <p:grpSpPr>
          <a:xfrm>
            <a:off x="0" y="-227"/>
            <a:ext cx="12192000" cy="472908"/>
            <a:chOff x="0" y="7040"/>
            <a:chExt cx="9144000" cy="354681"/>
          </a:xfrm>
        </p:grpSpPr>
        <p:sp>
          <p:nvSpPr>
            <p:cNvPr id="6" name="Rectangle 5">
              <a:extLst>
                <a:ext uri="{FF2B5EF4-FFF2-40B4-BE49-F238E27FC236}">
                  <a16:creationId xmlns:a16="http://schemas.microsoft.com/office/drawing/2014/main" id="{9BD039CE-D5ED-AED3-7636-6647DC88AFA1}"/>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7" name="Immagine 3" descr="Immagine che contiene testo&#10;&#10;Descrizione generata automaticamente">
              <a:extLst>
                <a:ext uri="{FF2B5EF4-FFF2-40B4-BE49-F238E27FC236}">
                  <a16:creationId xmlns:a16="http://schemas.microsoft.com/office/drawing/2014/main" id="{2C12DF20-7CE8-FBB1-6925-D5451B2540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8" name="Immagine 4" descr="http://www.dfp.it/media/128194/logo_dfp_color.jpg">
              <a:extLst>
                <a:ext uri="{FF2B5EF4-FFF2-40B4-BE49-F238E27FC236}">
                  <a16:creationId xmlns:a16="http://schemas.microsoft.com/office/drawing/2014/main" id="{61994260-126D-DABF-2DE9-96FEDFCA01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9" name="Immagine 5">
              <a:extLst>
                <a:ext uri="{FF2B5EF4-FFF2-40B4-BE49-F238E27FC236}">
                  <a16:creationId xmlns:a16="http://schemas.microsoft.com/office/drawing/2014/main" id="{EC100572-8C44-18BB-5EBD-47402D3D38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0" name="Immagine 6" descr="C:\Users\glalicata\AppData\Local\Microsoft\Windows\INetCache\Content.Outlook\SKJ9S1Q0\CELVA LOGO COLORE.png">
              <a:extLst>
                <a:ext uri="{FF2B5EF4-FFF2-40B4-BE49-F238E27FC236}">
                  <a16:creationId xmlns:a16="http://schemas.microsoft.com/office/drawing/2014/main" id="{074EAF7F-D576-5233-8083-B60B6690878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1" name="Group 10">
            <a:extLst>
              <a:ext uri="{FF2B5EF4-FFF2-40B4-BE49-F238E27FC236}">
                <a16:creationId xmlns:a16="http://schemas.microsoft.com/office/drawing/2014/main" id="{A7CC9D38-12C7-5ABC-9164-8A86AA66BBCB}"/>
              </a:ext>
            </a:extLst>
          </p:cNvPr>
          <p:cNvGrpSpPr/>
          <p:nvPr/>
        </p:nvGrpSpPr>
        <p:grpSpPr>
          <a:xfrm>
            <a:off x="0" y="6490857"/>
            <a:ext cx="12192000" cy="433308"/>
            <a:chOff x="0" y="4821074"/>
            <a:chExt cx="9144000" cy="324981"/>
          </a:xfrm>
        </p:grpSpPr>
        <p:sp>
          <p:nvSpPr>
            <p:cNvPr id="12" name="Rectangle 11">
              <a:extLst>
                <a:ext uri="{FF2B5EF4-FFF2-40B4-BE49-F238E27FC236}">
                  <a16:creationId xmlns:a16="http://schemas.microsoft.com/office/drawing/2014/main" id="{57C62D6D-7160-1038-718F-45B0B5DA13E2}"/>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3" name="Google Shape;608;p40">
              <a:extLst>
                <a:ext uri="{FF2B5EF4-FFF2-40B4-BE49-F238E27FC236}">
                  <a16:creationId xmlns:a16="http://schemas.microsoft.com/office/drawing/2014/main" id="{E6812027-EB23-BB66-9EDA-E5B96E6C3D63}"/>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311350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defTabSz="1219170">
              <a:buClr>
                <a:srgbClr val="000000"/>
              </a:buClr>
            </a:pPr>
            <a:endParaRPr lang="en-US" sz="1400" kern="0">
              <a:solidFill>
                <a:srgbClr val="000000"/>
              </a:solidFill>
              <a:latin typeface="Arial"/>
              <a:cs typeface="Arial"/>
              <a:sym typeface="Arial"/>
            </a:endParaRPr>
          </a:p>
        </p:txBody>
      </p:sp>
      <p:sp>
        <p:nvSpPr>
          <p:cNvPr id="4" name="Titolo 3">
            <a:extLst>
              <a:ext uri="{FF2B5EF4-FFF2-40B4-BE49-F238E27FC236}">
                <a16:creationId xmlns:a16="http://schemas.microsoft.com/office/drawing/2014/main" id="{AC419A69-E0CA-1D16-4D64-E231CC2CB35D}"/>
              </a:ext>
            </a:extLst>
          </p:cNvPr>
          <p:cNvSpPr>
            <a:spLocks noGrp="1"/>
          </p:cNvSpPr>
          <p:nvPr>
            <p:ph type="title"/>
          </p:nvPr>
        </p:nvSpPr>
        <p:spPr>
          <a:xfrm>
            <a:off x="188815" y="522778"/>
            <a:ext cx="4773539" cy="4781215"/>
          </a:xfrm>
        </p:spPr>
        <p:txBody>
          <a:bodyPr wrap="square" anchor="t">
            <a:spAutoFit/>
          </a:bodyPr>
          <a:lstStyle/>
          <a:p>
            <a:r>
              <a:rPr lang="it-IT" sz="4267" dirty="0">
                <a:solidFill>
                  <a:srgbClr val="FFFFFF"/>
                </a:solidFill>
              </a:rPr>
              <a:t>INTERRUZIONE DEL PROCEDIMENTO PER INCOMPLETEZZA DELLA DOMANDA </a:t>
            </a:r>
          </a:p>
        </p:txBody>
      </p:sp>
      <p:sp>
        <p:nvSpPr>
          <p:cNvPr id="5" name="Segnaposto contenuto 4">
            <a:extLst>
              <a:ext uri="{FF2B5EF4-FFF2-40B4-BE49-F238E27FC236}">
                <a16:creationId xmlns:a16="http://schemas.microsoft.com/office/drawing/2014/main" id="{D5F4C4E5-718E-1AE2-F6E3-4B9B8548629D}"/>
              </a:ext>
            </a:extLst>
          </p:cNvPr>
          <p:cNvSpPr>
            <a:spLocks noGrp="1"/>
          </p:cNvSpPr>
          <p:nvPr>
            <p:ph idx="1"/>
          </p:nvPr>
        </p:nvSpPr>
        <p:spPr>
          <a:xfrm>
            <a:off x="5857875" y="544128"/>
            <a:ext cx="6145311" cy="5861574"/>
          </a:xfrm>
        </p:spPr>
        <p:txBody>
          <a:bodyPr wrap="square">
            <a:spAutoFit/>
          </a:bodyPr>
          <a:lstStyle/>
          <a:p>
            <a:pPr>
              <a:spcAft>
                <a:spcPts val="800"/>
              </a:spcAft>
              <a:buSzPct val="120000"/>
            </a:pPr>
            <a:r>
              <a:rPr lang="it-IT" sz="1100" b="1" dirty="0">
                <a:latin typeface="Montserrat" pitchFamily="2" charset="77"/>
                <a:ea typeface="Calibri" panose="020F0502020204030204" pitchFamily="34" charset="0"/>
                <a:cs typeface="Times New Roman" panose="02020603050405020304" pitchFamily="18" charset="0"/>
              </a:rPr>
              <a:t>La legge regionale 6 agosto 2007, n. 19</a:t>
            </a:r>
            <a:r>
              <a:rPr lang="it-IT" sz="1100" dirty="0">
                <a:latin typeface="Montserrat" pitchFamily="2" charset="77"/>
                <a:ea typeface="Calibri" panose="020F0502020204030204" pitchFamily="34" charset="0"/>
                <a:cs typeface="Times New Roman" panose="02020603050405020304" pitchFamily="18" charset="0"/>
              </a:rPr>
              <a:t>, Nuove disposizioni in materia di procedimento amministrativo e di diritto di accesso ai documenti amministrativi, dispone al comma 2 dell’art. 4:</a:t>
            </a:r>
          </a:p>
          <a:p>
            <a:pPr>
              <a:spcAft>
                <a:spcPts val="800"/>
              </a:spcAft>
              <a:buSzPct val="120000"/>
            </a:pPr>
            <a:r>
              <a:rPr lang="it-IT" sz="1100" i="1" dirty="0">
                <a:latin typeface="Montserrat" pitchFamily="2" charset="77"/>
                <a:ea typeface="Calibri" panose="020F0502020204030204" pitchFamily="34" charset="0"/>
                <a:cs typeface="Times New Roman" panose="02020603050405020304" pitchFamily="18" charset="0"/>
              </a:rPr>
              <a:t>In caso di incompletezza della domanda, il responsabile del procedimento può assegnare al richiedente un termine, non inferiore a dieci giorni, per l'integrazione della documentazione, con avviso che il termine inizierà nuovamente a decorrere dalla data di ricevimento della documentazione richiesta. </a:t>
            </a:r>
            <a:endParaRPr lang="it-IT" sz="1100" dirty="0">
              <a:latin typeface="Montserrat" pitchFamily="2" charset="77"/>
              <a:ea typeface="Calibri" panose="020F0502020204030204" pitchFamily="34" charset="0"/>
              <a:cs typeface="Times New Roman" panose="02020603050405020304" pitchFamily="18" charset="0"/>
            </a:endParaRPr>
          </a:p>
          <a:p>
            <a:pPr>
              <a:spcAft>
                <a:spcPts val="800"/>
              </a:spcAft>
              <a:buSzPct val="120000"/>
            </a:pPr>
            <a:r>
              <a:rPr lang="it-IT" sz="1100" dirty="0">
                <a:latin typeface="Montserrat" pitchFamily="2" charset="77"/>
                <a:ea typeface="Calibri" panose="020F0502020204030204" pitchFamily="34" charset="0"/>
                <a:cs typeface="Times New Roman" panose="02020603050405020304" pitchFamily="18" charset="0"/>
              </a:rPr>
              <a:t>Il procedimento rimane interrotto sino ad avvenuta integrazione.  </a:t>
            </a:r>
          </a:p>
          <a:p>
            <a:pPr>
              <a:spcAft>
                <a:spcPts val="800"/>
              </a:spcAft>
              <a:buSzPct val="120000"/>
            </a:pPr>
            <a:r>
              <a:rPr lang="it-IT" sz="1100" dirty="0">
                <a:latin typeface="Montserrat" pitchFamily="2" charset="77"/>
                <a:ea typeface="Calibri" panose="020F0502020204030204" pitchFamily="34" charset="0"/>
                <a:cs typeface="Times New Roman" panose="02020603050405020304" pitchFamily="18" charset="0"/>
              </a:rPr>
              <a:t>Analoga fattispecie interruttiva si rinviene specificamente per la procedura permesso di costruire al </a:t>
            </a:r>
            <a:r>
              <a:rPr lang="it-IT" sz="1100" b="1" dirty="0">
                <a:latin typeface="Montserrat" pitchFamily="2" charset="77"/>
                <a:ea typeface="Calibri" panose="020F0502020204030204" pitchFamily="34" charset="0"/>
                <a:cs typeface="Times New Roman" panose="02020603050405020304" pitchFamily="18" charset="0"/>
              </a:rPr>
              <a:t>comma 5 dell’art. 60 bis della legge regionale Legge regionale 6 aprile 1998, n. 11, Normativa urbanistica e di pianificazione territoriale della Valle d'Aosta: </a:t>
            </a:r>
          </a:p>
          <a:p>
            <a:pPr>
              <a:spcAft>
                <a:spcPts val="800"/>
              </a:spcAft>
              <a:buSzPct val="120000"/>
            </a:pPr>
            <a:r>
              <a:rPr lang="it-IT" sz="1100" i="1" dirty="0">
                <a:latin typeface="Montserrat" pitchFamily="2" charset="77"/>
                <a:ea typeface="Calibri" panose="020F0502020204030204" pitchFamily="34" charset="0"/>
                <a:cs typeface="Times New Roman" panose="02020603050405020304" pitchFamily="18" charset="0"/>
              </a:rPr>
              <a:t>4. Entro venti giorni dalla data di presentazione della domanda di cui al comma 3, l'ufficio competente del Comune comunica all'interessato l'avvio del procedimento ai sensi dell'articolo 12 della legge regionale 6 agosto 2007, n. 19 (Nuove disposizioni in materia di procedimento amministrativo e di diritto di accesso ai documenti amministrativi), e l'esito della verifica della completezza della documentazione presentata. </a:t>
            </a:r>
            <a:endParaRPr lang="it-IT" sz="1100" dirty="0">
              <a:latin typeface="Montserrat" pitchFamily="2" charset="77"/>
              <a:ea typeface="Calibri" panose="020F0502020204030204" pitchFamily="34" charset="0"/>
              <a:cs typeface="Times New Roman" panose="02020603050405020304" pitchFamily="18" charset="0"/>
            </a:endParaRPr>
          </a:p>
          <a:p>
            <a:pPr>
              <a:spcAft>
                <a:spcPts val="800"/>
              </a:spcAft>
              <a:buSzPct val="120000"/>
            </a:pPr>
            <a:r>
              <a:rPr lang="it-IT" sz="1100" i="1" dirty="0">
                <a:latin typeface="Montserrat" pitchFamily="2" charset="77"/>
                <a:ea typeface="Calibri" panose="020F0502020204030204" pitchFamily="34" charset="0"/>
                <a:cs typeface="Times New Roman" panose="02020603050405020304" pitchFamily="18" charset="0"/>
              </a:rPr>
              <a:t>5. Il termine di cui al comma 4 può essere </a:t>
            </a:r>
            <a:r>
              <a:rPr lang="it-IT" sz="1100" b="1" i="1" dirty="0">
                <a:latin typeface="Montserrat" pitchFamily="2" charset="77"/>
                <a:ea typeface="Calibri" panose="020F0502020204030204" pitchFamily="34" charset="0"/>
                <a:cs typeface="Times New Roman" panose="02020603050405020304" pitchFamily="18" charset="0"/>
              </a:rPr>
              <a:t>interrotto </a:t>
            </a:r>
            <a:r>
              <a:rPr lang="it-IT" sz="1100" i="1" dirty="0">
                <a:latin typeface="Montserrat" pitchFamily="2" charset="77"/>
                <a:ea typeface="Calibri" panose="020F0502020204030204" pitchFamily="34" charset="0"/>
                <a:cs typeface="Times New Roman" panose="02020603050405020304" pitchFamily="18" charset="0"/>
              </a:rPr>
              <a:t>per una sola volta dal responsabile del procedimento esclusivamente per richiedere documenti che integrino o completino la documentazione presentata e che non siano già nella disponibilità dell'amministrazione o che questa non possa acquisire autonomamente. Qualora gli atti integrativi non pervengano nel termine </a:t>
            </a:r>
            <a:r>
              <a:rPr lang="it-IT" sz="1100" b="1" i="1" dirty="0">
                <a:latin typeface="Montserrat" pitchFamily="2" charset="77"/>
                <a:ea typeface="Calibri" panose="020F0502020204030204" pitchFamily="34" charset="0"/>
                <a:cs typeface="Times New Roman" panose="02020603050405020304" pitchFamily="18" charset="0"/>
              </a:rPr>
              <a:t>di novanta giorni successivi alla richiesta,</a:t>
            </a:r>
            <a:r>
              <a:rPr lang="it-IT" sz="1100" i="1" dirty="0">
                <a:latin typeface="Montserrat" pitchFamily="2" charset="77"/>
                <a:ea typeface="Calibri" panose="020F0502020204030204" pitchFamily="34" charset="0"/>
                <a:cs typeface="Times New Roman" panose="02020603050405020304" pitchFamily="18" charset="0"/>
              </a:rPr>
              <a:t> la domanda si intende ritirata e ne è data comunicazione all'interessato.</a:t>
            </a:r>
            <a:endParaRPr lang="it-IT" sz="1100" dirty="0">
              <a:latin typeface="Montserrat" pitchFamily="2" charset="77"/>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FFE16963-51FA-2DCB-D05A-DBCC49FA861A}"/>
              </a:ext>
            </a:extLst>
          </p:cNvPr>
          <p:cNvGrpSpPr/>
          <p:nvPr/>
        </p:nvGrpSpPr>
        <p:grpSpPr>
          <a:xfrm>
            <a:off x="0" y="1"/>
            <a:ext cx="12192000" cy="472908"/>
            <a:chOff x="0" y="7040"/>
            <a:chExt cx="9144000" cy="354681"/>
          </a:xfrm>
        </p:grpSpPr>
        <p:sp>
          <p:nvSpPr>
            <p:cNvPr id="3" name="Rectangle 2">
              <a:extLst>
                <a:ext uri="{FF2B5EF4-FFF2-40B4-BE49-F238E27FC236}">
                  <a16:creationId xmlns:a16="http://schemas.microsoft.com/office/drawing/2014/main" id="{0DC8694F-3B9B-8C9E-98E8-5DA27C17DFD4}"/>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D6D38FED-4E31-2013-891F-AF4EC0E9D1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742BAA5B-A254-4438-E26F-BC1D0A4F96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5D0C4DBB-FB47-47DB-9F92-1C8FFF499B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E2A260F6-82D2-36F9-B33F-4AC68DEABF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1" name="Group 10">
            <a:extLst>
              <a:ext uri="{FF2B5EF4-FFF2-40B4-BE49-F238E27FC236}">
                <a16:creationId xmlns:a16="http://schemas.microsoft.com/office/drawing/2014/main" id="{4E3C0251-85FE-1578-84D2-390D44AB3EC3}"/>
              </a:ext>
            </a:extLst>
          </p:cNvPr>
          <p:cNvGrpSpPr/>
          <p:nvPr/>
        </p:nvGrpSpPr>
        <p:grpSpPr>
          <a:xfrm>
            <a:off x="0" y="6490857"/>
            <a:ext cx="12192000" cy="433308"/>
            <a:chOff x="0" y="4821074"/>
            <a:chExt cx="9144000" cy="324981"/>
          </a:xfrm>
        </p:grpSpPr>
        <p:sp>
          <p:nvSpPr>
            <p:cNvPr id="13" name="Rectangle 12">
              <a:extLst>
                <a:ext uri="{FF2B5EF4-FFF2-40B4-BE49-F238E27FC236}">
                  <a16:creationId xmlns:a16="http://schemas.microsoft.com/office/drawing/2014/main" id="{D772DD49-B0AB-B377-085C-0C13AA476992}"/>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4" name="Google Shape;608;p40">
              <a:extLst>
                <a:ext uri="{FF2B5EF4-FFF2-40B4-BE49-F238E27FC236}">
                  <a16:creationId xmlns:a16="http://schemas.microsoft.com/office/drawing/2014/main" id="{D2969069-ECF8-C16B-2066-0B78F1B45014}"/>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4024693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1"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defTabSz="1219170">
              <a:buClr>
                <a:srgbClr val="000000"/>
              </a:buClr>
            </a:pPr>
            <a:endParaRPr lang="en-US" sz="1400" kern="0">
              <a:solidFill>
                <a:srgbClr val="000000"/>
              </a:solidFill>
              <a:latin typeface="Arial"/>
              <a:cs typeface="Arial"/>
              <a:sym typeface="Arial"/>
            </a:endParaRPr>
          </a:p>
        </p:txBody>
      </p:sp>
      <p:sp>
        <p:nvSpPr>
          <p:cNvPr id="2" name="Titolo 1">
            <a:extLst>
              <a:ext uri="{FF2B5EF4-FFF2-40B4-BE49-F238E27FC236}">
                <a16:creationId xmlns:a16="http://schemas.microsoft.com/office/drawing/2014/main" id="{FCCA1A4C-648F-3332-E1F2-3A3571031169}"/>
              </a:ext>
            </a:extLst>
          </p:cNvPr>
          <p:cNvSpPr>
            <a:spLocks noGrp="1"/>
          </p:cNvSpPr>
          <p:nvPr>
            <p:ph type="title"/>
          </p:nvPr>
        </p:nvSpPr>
        <p:spPr>
          <a:xfrm>
            <a:off x="331689" y="657098"/>
            <a:ext cx="4397504" cy="4124560"/>
          </a:xfrm>
        </p:spPr>
        <p:txBody>
          <a:bodyPr wrap="square" anchor="t">
            <a:spAutoFit/>
          </a:bodyPr>
          <a:lstStyle/>
          <a:p>
            <a:r>
              <a:rPr lang="it-IT" sz="4267" b="1" dirty="0">
                <a:solidFill>
                  <a:srgbClr val="FFFFFF"/>
                </a:solidFill>
                <a:latin typeface="Francois One" panose="02000503040000020004" pitchFamily="2" charset="77"/>
                <a:ea typeface="Calibri" panose="020F0502020204030204" pitchFamily="34" charset="0"/>
                <a:cs typeface="Times New Roman" panose="02020603050405020304" pitchFamily="18" charset="0"/>
              </a:rPr>
              <a:t>SOSPENSIONE DEL PROCEDIMENTO PER INTEGRAZIONI ISTRUTTORIE</a:t>
            </a:r>
            <a:endParaRPr lang="it-IT" sz="4267" dirty="0">
              <a:solidFill>
                <a:srgbClr val="FFFFFF"/>
              </a:solidFill>
              <a:latin typeface="Francois One" panose="02000503040000020004" pitchFamily="2" charset="77"/>
            </a:endParaRPr>
          </a:p>
        </p:txBody>
      </p:sp>
      <p:sp>
        <p:nvSpPr>
          <p:cNvPr id="3" name="Segnaposto contenuto 2">
            <a:extLst>
              <a:ext uri="{FF2B5EF4-FFF2-40B4-BE49-F238E27FC236}">
                <a16:creationId xmlns:a16="http://schemas.microsoft.com/office/drawing/2014/main" id="{A8FC5100-D52D-9924-AA16-BC29A25C0926}"/>
              </a:ext>
            </a:extLst>
          </p:cNvPr>
          <p:cNvSpPr>
            <a:spLocks noGrp="1"/>
          </p:cNvSpPr>
          <p:nvPr>
            <p:ph idx="1"/>
          </p:nvPr>
        </p:nvSpPr>
        <p:spPr>
          <a:xfrm>
            <a:off x="5962837" y="928174"/>
            <a:ext cx="5788153" cy="4267164"/>
          </a:xfrm>
        </p:spPr>
        <p:txBody>
          <a:bodyPr wrap="square">
            <a:spAutoFit/>
          </a:bodyPr>
          <a:lstStyle/>
          <a:p>
            <a:pPr algn="just">
              <a:spcAft>
                <a:spcPts val="1600"/>
              </a:spcAft>
            </a:pPr>
            <a:r>
              <a:rPr lang="it-IT" sz="2133" dirty="0">
                <a:latin typeface="Montserrat" pitchFamily="2" charset="77"/>
                <a:ea typeface="Calibri" panose="020F0502020204030204" pitchFamily="34" charset="0"/>
                <a:cs typeface="Times New Roman" panose="02020603050405020304" pitchFamily="18" charset="0"/>
              </a:rPr>
              <a:t>Sia la legge nazionale n. 241/1990 che la legge regionale 19/2007 prevedono che l’amministrazione possa chiedere all’istante documentazione integrativa che ritenga necessaria per l’istruttoria del procedimento. </a:t>
            </a:r>
          </a:p>
          <a:p>
            <a:pPr algn="just">
              <a:spcAft>
                <a:spcPts val="800"/>
              </a:spcAft>
            </a:pPr>
            <a:r>
              <a:rPr lang="it-IT" sz="2133" dirty="0">
                <a:latin typeface="Montserrat" pitchFamily="2" charset="77"/>
                <a:ea typeface="Calibri" panose="020F0502020204030204" pitchFamily="34" charset="0"/>
                <a:cs typeface="Times New Roman" panose="02020603050405020304" pitchFamily="18" charset="0"/>
              </a:rPr>
              <a:t>A fronte di tale necessità il procedimento è sospeso, </a:t>
            </a:r>
            <a:r>
              <a:rPr lang="it-IT" sz="2133" b="1" dirty="0">
                <a:latin typeface="Montserrat" pitchFamily="2" charset="77"/>
                <a:ea typeface="Calibri" panose="020F0502020204030204" pitchFamily="34" charset="0"/>
                <a:cs typeface="Times New Roman" panose="02020603050405020304" pitchFamily="18" charset="0"/>
              </a:rPr>
              <a:t>per una sola volta e per un termine non superiore a 30 giorni.</a:t>
            </a:r>
            <a:endParaRPr lang="it-IT" sz="2133" dirty="0">
              <a:latin typeface="Montserrat" pitchFamily="2" charset="77"/>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57596E4-92FA-88D0-C83C-CF3EF3DA93F2}"/>
              </a:ext>
            </a:extLst>
          </p:cNvPr>
          <p:cNvGrpSpPr/>
          <p:nvPr/>
        </p:nvGrpSpPr>
        <p:grpSpPr>
          <a:xfrm>
            <a:off x="144856" y="6515625"/>
            <a:ext cx="12192000" cy="433308"/>
            <a:chOff x="0" y="4821074"/>
            <a:chExt cx="9144000" cy="324981"/>
          </a:xfrm>
        </p:grpSpPr>
        <p:sp>
          <p:nvSpPr>
            <p:cNvPr id="5" name="Rectangle 4">
              <a:extLst>
                <a:ext uri="{FF2B5EF4-FFF2-40B4-BE49-F238E27FC236}">
                  <a16:creationId xmlns:a16="http://schemas.microsoft.com/office/drawing/2014/main" id="{8238054A-69C1-9DAE-40D7-E5CBFDFFDB4A}"/>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6" name="Google Shape;608;p40">
              <a:extLst>
                <a:ext uri="{FF2B5EF4-FFF2-40B4-BE49-F238E27FC236}">
                  <a16:creationId xmlns:a16="http://schemas.microsoft.com/office/drawing/2014/main" id="{BDE8F41F-BA5A-9275-52B5-90EDE2B958CE}"/>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grpSp>
        <p:nvGrpSpPr>
          <p:cNvPr id="7" name="Group 6">
            <a:extLst>
              <a:ext uri="{FF2B5EF4-FFF2-40B4-BE49-F238E27FC236}">
                <a16:creationId xmlns:a16="http://schemas.microsoft.com/office/drawing/2014/main" id="{27893BE6-9476-0E19-61A4-D48B9247AB0D}"/>
              </a:ext>
            </a:extLst>
          </p:cNvPr>
          <p:cNvGrpSpPr/>
          <p:nvPr/>
        </p:nvGrpSpPr>
        <p:grpSpPr>
          <a:xfrm>
            <a:off x="0" y="1"/>
            <a:ext cx="12192000" cy="472908"/>
            <a:chOff x="0" y="7040"/>
            <a:chExt cx="9144000" cy="354681"/>
          </a:xfrm>
        </p:grpSpPr>
        <p:sp>
          <p:nvSpPr>
            <p:cNvPr id="9" name="Rectangle 8">
              <a:extLst>
                <a:ext uri="{FF2B5EF4-FFF2-40B4-BE49-F238E27FC236}">
                  <a16:creationId xmlns:a16="http://schemas.microsoft.com/office/drawing/2014/main" id="{08B2BC94-BD36-0A06-379C-4727D51A9CB5}"/>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11" name="Immagine 3" descr="Immagine che contiene testo&#10;&#10;Descrizione generata automaticamente">
              <a:extLst>
                <a:ext uri="{FF2B5EF4-FFF2-40B4-BE49-F238E27FC236}">
                  <a16:creationId xmlns:a16="http://schemas.microsoft.com/office/drawing/2014/main" id="{23C77646-9373-7ADA-7624-3A682BAEE7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12" name="Immagine 4" descr="http://www.dfp.it/media/128194/logo_dfp_color.jpg">
              <a:extLst>
                <a:ext uri="{FF2B5EF4-FFF2-40B4-BE49-F238E27FC236}">
                  <a16:creationId xmlns:a16="http://schemas.microsoft.com/office/drawing/2014/main" id="{B8F644CA-6F13-7B8D-84EE-819DFCF666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13" name="Immagine 5">
              <a:extLst>
                <a:ext uri="{FF2B5EF4-FFF2-40B4-BE49-F238E27FC236}">
                  <a16:creationId xmlns:a16="http://schemas.microsoft.com/office/drawing/2014/main" id="{ABAFD280-6E19-3C42-5B5D-742CE3F6F6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4" name="Immagine 6" descr="C:\Users\glalicata\AppData\Local\Microsoft\Windows\INetCache\Content.Outlook\SKJ9S1Q0\CELVA LOGO COLORE.png">
              <a:extLst>
                <a:ext uri="{FF2B5EF4-FFF2-40B4-BE49-F238E27FC236}">
                  <a16:creationId xmlns:a16="http://schemas.microsoft.com/office/drawing/2014/main" id="{4EFED0F0-F7A4-E822-139D-A8D6A863EE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Tree>
    <p:extLst>
      <p:ext uri="{BB962C8B-B14F-4D97-AF65-F5344CB8AC3E}">
        <p14:creationId xmlns:p14="http://schemas.microsoft.com/office/powerpoint/2010/main" val="3765544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542C2887-9C54-1475-1AAA-1C005EA01EA9}"/>
              </a:ext>
            </a:extLst>
          </p:cNvPr>
          <p:cNvSpPr>
            <a:spLocks noGrp="1"/>
          </p:cNvSpPr>
          <p:nvPr>
            <p:ph type="title"/>
          </p:nvPr>
        </p:nvSpPr>
        <p:spPr>
          <a:xfrm>
            <a:off x="362980" y="1089920"/>
            <a:ext cx="3570840" cy="5355282"/>
          </a:xfrm>
        </p:spPr>
        <p:txBody>
          <a:bodyPr wrap="square">
            <a:spAutoFit/>
          </a:bodyPr>
          <a:lstStyle/>
          <a:p>
            <a:r>
              <a:rPr lang="it-IT" sz="4800" b="1" dirty="0">
                <a:solidFill>
                  <a:srgbClr val="FFFFFF"/>
                </a:solidFill>
              </a:rPr>
              <a:t>Quanto vale il contenuto della domanda in relazione ai tempi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F9F9E896-2B93-FAF4-7B2B-DA0D18EC05AC}"/>
              </a:ext>
            </a:extLst>
          </p:cNvPr>
          <p:cNvSpPr>
            <a:spLocks noGrp="1"/>
          </p:cNvSpPr>
          <p:nvPr>
            <p:ph idx="1"/>
          </p:nvPr>
        </p:nvSpPr>
        <p:spPr>
          <a:xfrm>
            <a:off x="4447309" y="990278"/>
            <a:ext cx="6906491" cy="4787755"/>
          </a:xfrm>
        </p:spPr>
        <p:txBody>
          <a:bodyPr anchor="ctr">
            <a:spAutoFit/>
          </a:bodyPr>
          <a:lstStyle/>
          <a:p>
            <a:pPr marL="0" indent="0" algn="just">
              <a:spcAft>
                <a:spcPts val="800"/>
              </a:spcAft>
              <a:buNone/>
            </a:pPr>
            <a:r>
              <a:rPr lang="it-IT" dirty="0">
                <a:latin typeface="Montserrat" pitchFamily="2" charset="77"/>
                <a:ea typeface="Calibri" panose="020F0502020204030204" pitchFamily="34" charset="0"/>
                <a:cs typeface="Times New Roman" panose="02020603050405020304" pitchFamily="18" charset="0"/>
              </a:rPr>
              <a:t>Dunque, mentre le integrazioni di natura </a:t>
            </a:r>
            <a:r>
              <a:rPr lang="it-IT" sz="1600" dirty="0">
                <a:latin typeface="Montserrat" pitchFamily="2" charset="77"/>
                <a:ea typeface="Calibri" panose="020F0502020204030204" pitchFamily="34" charset="0"/>
                <a:cs typeface="Times New Roman" panose="02020603050405020304" pitchFamily="18" charset="0"/>
              </a:rPr>
              <a:t>preliminare</a:t>
            </a:r>
            <a:r>
              <a:rPr lang="it-IT" dirty="0">
                <a:latin typeface="Montserrat" pitchFamily="2" charset="77"/>
                <a:ea typeface="Calibri" panose="020F0502020204030204" pitchFamily="34" charset="0"/>
                <a:cs typeface="Times New Roman" panose="02020603050405020304" pitchFamily="18" charset="0"/>
              </a:rPr>
              <a:t> atte al completamento formale della domanda hanno natura interruttiva del procedimento, che in effetti non si avvia, quelle necessarie per la valutazione di merito hanno natura sospensiva del termine procedimentale in corso. </a:t>
            </a:r>
          </a:p>
          <a:p>
            <a:pPr marL="0" indent="0" algn="just">
              <a:spcAft>
                <a:spcPts val="800"/>
              </a:spcAft>
              <a:buNone/>
            </a:pPr>
            <a:r>
              <a:rPr lang="it-IT" b="1" dirty="0">
                <a:latin typeface="Montserrat" pitchFamily="2" charset="77"/>
                <a:ea typeface="Calibri" panose="020F0502020204030204" pitchFamily="34" charset="0"/>
                <a:cs typeface="Times New Roman" panose="02020603050405020304" pitchFamily="18" charset="0"/>
              </a:rPr>
              <a:t>In ogni caso si tratta di profili  che incidono sui tempi complessivi di attraversamento delle procedure ed è dunque necessario utilizzarli in maniera efficiente</a:t>
            </a:r>
            <a:r>
              <a:rPr lang="it-IT" dirty="0">
                <a:latin typeface="Montserrat" pitchFamily="2" charset="77"/>
                <a:ea typeface="Calibri" panose="020F0502020204030204" pitchFamily="34" charset="0"/>
                <a:cs typeface="Times New Roman" panose="02020603050405020304" pitchFamily="18" charset="0"/>
              </a:rPr>
              <a:t>.</a:t>
            </a:r>
          </a:p>
          <a:p>
            <a:pPr marL="0" indent="0" algn="just">
              <a:spcAft>
                <a:spcPts val="800"/>
              </a:spcAft>
              <a:buNone/>
            </a:pPr>
            <a:r>
              <a:rPr lang="it-IT" dirty="0">
                <a:latin typeface="Montserrat" pitchFamily="2" charset="77"/>
                <a:ea typeface="Calibri" panose="020F0502020204030204" pitchFamily="34" charset="0"/>
                <a:cs typeface="Times New Roman" panose="02020603050405020304" pitchFamily="18" charset="0"/>
              </a:rPr>
              <a:t>Per esempio, se la verifica della completezza della domanda è solo di carattere formale, intesa dunque come spunta degli allegati necessari, il relativo termine ben potrebbe esser </a:t>
            </a:r>
            <a:r>
              <a:rPr lang="it-IT" b="1" dirty="0">
                <a:latin typeface="Montserrat" pitchFamily="2" charset="77"/>
                <a:ea typeface="Calibri" panose="020F0502020204030204" pitchFamily="34" charset="0"/>
                <a:cs typeface="Times New Roman" panose="02020603050405020304" pitchFamily="18" charset="0"/>
              </a:rPr>
              <a:t>ridotto.</a:t>
            </a:r>
          </a:p>
        </p:txBody>
      </p:sp>
      <p:grpSp>
        <p:nvGrpSpPr>
          <p:cNvPr id="4" name="Group 3">
            <a:extLst>
              <a:ext uri="{FF2B5EF4-FFF2-40B4-BE49-F238E27FC236}">
                <a16:creationId xmlns:a16="http://schemas.microsoft.com/office/drawing/2014/main" id="{7809EA9E-45BC-88ED-3F7D-9F5439BAE65B}"/>
              </a:ext>
            </a:extLst>
          </p:cNvPr>
          <p:cNvGrpSpPr/>
          <p:nvPr/>
        </p:nvGrpSpPr>
        <p:grpSpPr>
          <a:xfrm>
            <a:off x="0" y="6490857"/>
            <a:ext cx="12192000" cy="433308"/>
            <a:chOff x="0" y="4821074"/>
            <a:chExt cx="9144000" cy="324981"/>
          </a:xfrm>
        </p:grpSpPr>
        <p:sp>
          <p:nvSpPr>
            <p:cNvPr id="5" name="Rectangle 4">
              <a:extLst>
                <a:ext uri="{FF2B5EF4-FFF2-40B4-BE49-F238E27FC236}">
                  <a16:creationId xmlns:a16="http://schemas.microsoft.com/office/drawing/2014/main" id="{23229C18-F27D-C1FA-B3B6-4F181A556A51}"/>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6" name="Google Shape;608;p40">
              <a:extLst>
                <a:ext uri="{FF2B5EF4-FFF2-40B4-BE49-F238E27FC236}">
                  <a16:creationId xmlns:a16="http://schemas.microsoft.com/office/drawing/2014/main" id="{6555A276-45F0-3666-8AD5-C5DC4EA6CF5F}"/>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grpSp>
        <p:nvGrpSpPr>
          <p:cNvPr id="7" name="Group 6">
            <a:extLst>
              <a:ext uri="{FF2B5EF4-FFF2-40B4-BE49-F238E27FC236}">
                <a16:creationId xmlns:a16="http://schemas.microsoft.com/office/drawing/2014/main" id="{90057A6D-6C16-18CD-F659-5A63515EB847}"/>
              </a:ext>
            </a:extLst>
          </p:cNvPr>
          <p:cNvGrpSpPr/>
          <p:nvPr/>
        </p:nvGrpSpPr>
        <p:grpSpPr>
          <a:xfrm>
            <a:off x="0" y="1"/>
            <a:ext cx="12192000" cy="472908"/>
            <a:chOff x="0" y="7040"/>
            <a:chExt cx="9144000" cy="354681"/>
          </a:xfrm>
        </p:grpSpPr>
        <p:sp>
          <p:nvSpPr>
            <p:cNvPr id="9" name="Rectangle 8">
              <a:extLst>
                <a:ext uri="{FF2B5EF4-FFF2-40B4-BE49-F238E27FC236}">
                  <a16:creationId xmlns:a16="http://schemas.microsoft.com/office/drawing/2014/main" id="{50816485-55C7-D3BA-6437-807FC6FD8268}"/>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11" name="Immagine 3" descr="Immagine che contiene testo&#10;&#10;Descrizione generata automaticamente">
              <a:extLst>
                <a:ext uri="{FF2B5EF4-FFF2-40B4-BE49-F238E27FC236}">
                  <a16:creationId xmlns:a16="http://schemas.microsoft.com/office/drawing/2014/main" id="{85668FD1-C008-3FE5-3D16-954A5722E63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13" name="Immagine 4" descr="http://www.dfp.it/media/128194/logo_dfp_color.jpg">
              <a:extLst>
                <a:ext uri="{FF2B5EF4-FFF2-40B4-BE49-F238E27FC236}">
                  <a16:creationId xmlns:a16="http://schemas.microsoft.com/office/drawing/2014/main" id="{9AFC7350-3A8F-06BB-5A66-F2104C8B04D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14" name="Immagine 5">
              <a:extLst>
                <a:ext uri="{FF2B5EF4-FFF2-40B4-BE49-F238E27FC236}">
                  <a16:creationId xmlns:a16="http://schemas.microsoft.com/office/drawing/2014/main" id="{543ADA1C-89E1-0503-C306-98E3092D23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5" name="Immagine 6" descr="C:\Users\glalicata\AppData\Local\Microsoft\Windows\INetCache\Content.Outlook\SKJ9S1Q0\CELVA LOGO COLORE.png">
              <a:extLst>
                <a:ext uri="{FF2B5EF4-FFF2-40B4-BE49-F238E27FC236}">
                  <a16:creationId xmlns:a16="http://schemas.microsoft.com/office/drawing/2014/main" id="{4A5DC708-6215-A871-64CE-2A324702358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Tree>
    <p:extLst>
      <p:ext uri="{BB962C8B-B14F-4D97-AF65-F5344CB8AC3E}">
        <p14:creationId xmlns:p14="http://schemas.microsoft.com/office/powerpoint/2010/main" val="2588743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A43BF5B9-925A-F0F4-FF54-AA7AED9F4FD6}"/>
              </a:ext>
            </a:extLst>
          </p:cNvPr>
          <p:cNvSpPr>
            <a:spLocks noGrp="1"/>
          </p:cNvSpPr>
          <p:nvPr>
            <p:ph type="title"/>
          </p:nvPr>
        </p:nvSpPr>
        <p:spPr>
          <a:xfrm>
            <a:off x="267731" y="1459252"/>
            <a:ext cx="3647040" cy="3877954"/>
          </a:xfrm>
        </p:spPr>
        <p:txBody>
          <a:bodyPr wrap="square">
            <a:spAutoFit/>
          </a:bodyPr>
          <a:lstStyle/>
          <a:p>
            <a:r>
              <a:rPr lang="it-IT" sz="4800" dirty="0">
                <a:solidFill>
                  <a:srgbClr val="FFFFFF"/>
                </a:solidFill>
              </a:rPr>
              <a:t>Integrazioni documentali spontanee e proroghe dei termini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A593C313-6FF2-A9E9-4491-2654B5BE2498}"/>
              </a:ext>
            </a:extLst>
          </p:cNvPr>
          <p:cNvSpPr>
            <a:spLocks noGrp="1"/>
          </p:cNvSpPr>
          <p:nvPr>
            <p:ph idx="1"/>
          </p:nvPr>
        </p:nvSpPr>
        <p:spPr>
          <a:xfrm>
            <a:off x="4447309" y="1001980"/>
            <a:ext cx="6906491" cy="4764351"/>
          </a:xfrm>
        </p:spPr>
        <p:txBody>
          <a:bodyPr anchor="ctr">
            <a:spAutoFit/>
          </a:bodyPr>
          <a:lstStyle/>
          <a:p>
            <a:pPr marL="0" indent="0" algn="just">
              <a:spcAft>
                <a:spcPts val="1600"/>
              </a:spcAft>
              <a:buNone/>
            </a:pPr>
            <a:r>
              <a:rPr lang="it-IT" sz="1600" dirty="0"/>
              <a:t>Nel corso dello studio delle pratiche sia di permesso di costruire che degli altri procedimenti complessi abbiamo rilevato che spesso il proponente trasmette i documenti in modo frazionato e che si verificano diverse proroghe dei termini.</a:t>
            </a:r>
          </a:p>
          <a:p>
            <a:pPr marL="0" indent="0" algn="just">
              <a:spcAft>
                <a:spcPts val="1600"/>
              </a:spcAft>
              <a:buNone/>
            </a:pPr>
            <a:r>
              <a:rPr lang="it-IT" sz="1600" dirty="0"/>
              <a:t>Alcuni Regolamenti edilizi poi dispongono di interruzioni e sospensioni per integrazioni in modo difforme dalla legge sia nazionale che regionale. </a:t>
            </a:r>
          </a:p>
          <a:p>
            <a:pPr marL="0" indent="0" algn="just">
              <a:spcAft>
                <a:spcPts val="1600"/>
              </a:spcAft>
              <a:buNone/>
            </a:pPr>
            <a:r>
              <a:rPr lang="it-IT" sz="1600" dirty="0"/>
              <a:t>E’ evidente che simili modalità possono incidere negativamente sul corretto flusso perché rendono più difficile per il responsabile del procedimento mantenere il controllo dello stato della procedura e per altro verso eventuali proroghe devono esser chieste motivatamente e altrettanto motivatamente possono esser concesse, ma comunque comportano un aggravio di attività a carico dell’ente. </a:t>
            </a:r>
          </a:p>
        </p:txBody>
      </p:sp>
      <p:grpSp>
        <p:nvGrpSpPr>
          <p:cNvPr id="4" name="Group 3">
            <a:extLst>
              <a:ext uri="{FF2B5EF4-FFF2-40B4-BE49-F238E27FC236}">
                <a16:creationId xmlns:a16="http://schemas.microsoft.com/office/drawing/2014/main" id="{1BAAA15E-8E42-45FC-5611-A94314494FDC}"/>
              </a:ext>
            </a:extLst>
          </p:cNvPr>
          <p:cNvGrpSpPr/>
          <p:nvPr/>
        </p:nvGrpSpPr>
        <p:grpSpPr>
          <a:xfrm>
            <a:off x="0" y="6490857"/>
            <a:ext cx="12192000" cy="433308"/>
            <a:chOff x="0" y="4821074"/>
            <a:chExt cx="9144000" cy="324981"/>
          </a:xfrm>
        </p:grpSpPr>
        <p:sp>
          <p:nvSpPr>
            <p:cNvPr id="5" name="Rectangle 4">
              <a:extLst>
                <a:ext uri="{FF2B5EF4-FFF2-40B4-BE49-F238E27FC236}">
                  <a16:creationId xmlns:a16="http://schemas.microsoft.com/office/drawing/2014/main" id="{4AC117F7-BFA7-F9C1-C988-D7546090F51C}"/>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6" name="Google Shape;608;p40">
              <a:extLst>
                <a:ext uri="{FF2B5EF4-FFF2-40B4-BE49-F238E27FC236}">
                  <a16:creationId xmlns:a16="http://schemas.microsoft.com/office/drawing/2014/main" id="{52274901-E8E3-5C81-BD2F-600FA239FA94}"/>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grpSp>
        <p:nvGrpSpPr>
          <p:cNvPr id="7" name="Group 6">
            <a:extLst>
              <a:ext uri="{FF2B5EF4-FFF2-40B4-BE49-F238E27FC236}">
                <a16:creationId xmlns:a16="http://schemas.microsoft.com/office/drawing/2014/main" id="{F78992E0-2BC9-C8EF-60CD-2E36ADE5BA36}"/>
              </a:ext>
            </a:extLst>
          </p:cNvPr>
          <p:cNvGrpSpPr/>
          <p:nvPr/>
        </p:nvGrpSpPr>
        <p:grpSpPr>
          <a:xfrm>
            <a:off x="0" y="1"/>
            <a:ext cx="12192000" cy="472908"/>
            <a:chOff x="0" y="7040"/>
            <a:chExt cx="9144000" cy="354681"/>
          </a:xfrm>
        </p:grpSpPr>
        <p:sp>
          <p:nvSpPr>
            <p:cNvPr id="9" name="Rectangle 8">
              <a:extLst>
                <a:ext uri="{FF2B5EF4-FFF2-40B4-BE49-F238E27FC236}">
                  <a16:creationId xmlns:a16="http://schemas.microsoft.com/office/drawing/2014/main" id="{CA8C86A1-9E9B-3C8D-4A67-D167817945E9}"/>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11" name="Immagine 3" descr="Immagine che contiene testo&#10;&#10;Descrizione generata automaticamente">
              <a:extLst>
                <a:ext uri="{FF2B5EF4-FFF2-40B4-BE49-F238E27FC236}">
                  <a16:creationId xmlns:a16="http://schemas.microsoft.com/office/drawing/2014/main" id="{9986C689-F7AC-568A-01B1-3603C202F9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13" name="Immagine 4" descr="http://www.dfp.it/media/128194/logo_dfp_color.jpg">
              <a:extLst>
                <a:ext uri="{FF2B5EF4-FFF2-40B4-BE49-F238E27FC236}">
                  <a16:creationId xmlns:a16="http://schemas.microsoft.com/office/drawing/2014/main" id="{E095F66F-0240-60BA-0DCE-5D0FC0FCB3D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14" name="Immagine 5">
              <a:extLst>
                <a:ext uri="{FF2B5EF4-FFF2-40B4-BE49-F238E27FC236}">
                  <a16:creationId xmlns:a16="http://schemas.microsoft.com/office/drawing/2014/main" id="{E288972C-FC94-16A5-CB5F-B49274890C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5" name="Immagine 6" descr="C:\Users\glalicata\AppData\Local\Microsoft\Windows\INetCache\Content.Outlook\SKJ9S1Q0\CELVA LOGO COLORE.png">
              <a:extLst>
                <a:ext uri="{FF2B5EF4-FFF2-40B4-BE49-F238E27FC236}">
                  <a16:creationId xmlns:a16="http://schemas.microsoft.com/office/drawing/2014/main" id="{880E06D7-11D8-DD48-B32E-B1D3B9C1C1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Tree>
    <p:extLst>
      <p:ext uri="{BB962C8B-B14F-4D97-AF65-F5344CB8AC3E}">
        <p14:creationId xmlns:p14="http://schemas.microsoft.com/office/powerpoint/2010/main" val="540964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656FF736-79AA-37B9-61C4-E584F0C8542A}"/>
              </a:ext>
            </a:extLst>
          </p:cNvPr>
          <p:cNvSpPr>
            <a:spLocks noGrp="1"/>
          </p:cNvSpPr>
          <p:nvPr>
            <p:ph type="title"/>
          </p:nvPr>
        </p:nvSpPr>
        <p:spPr>
          <a:xfrm>
            <a:off x="143897" y="1951693"/>
            <a:ext cx="3970897" cy="3796137"/>
          </a:xfrm>
        </p:spPr>
        <p:txBody>
          <a:bodyPr wrap="square">
            <a:spAutoFit/>
          </a:bodyPr>
          <a:lstStyle/>
          <a:p>
            <a:r>
              <a:rPr lang="it-IT" sz="5867" dirty="0">
                <a:solidFill>
                  <a:srgbClr val="FFFFFF"/>
                </a:solidFill>
              </a:rPr>
              <a:t>… </a:t>
            </a:r>
            <a:r>
              <a:rPr lang="it-IT" sz="5867" b="1" dirty="0">
                <a:solidFill>
                  <a:srgbClr val="FFFFFF"/>
                </a:solidFill>
              </a:rPr>
              <a:t>Tutto ciò ci porta a dire che…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088CBB41-CBA7-A748-EA2D-5A386CA05EEF}"/>
              </a:ext>
            </a:extLst>
          </p:cNvPr>
          <p:cNvSpPr>
            <a:spLocks noGrp="1"/>
          </p:cNvSpPr>
          <p:nvPr>
            <p:ph idx="1"/>
          </p:nvPr>
        </p:nvSpPr>
        <p:spPr>
          <a:xfrm>
            <a:off x="4447309" y="1064210"/>
            <a:ext cx="6906491" cy="4639894"/>
          </a:xfrm>
        </p:spPr>
        <p:txBody>
          <a:bodyPr anchor="ctr">
            <a:spAutoFit/>
          </a:bodyPr>
          <a:lstStyle/>
          <a:p>
            <a:pPr algn="just">
              <a:spcAft>
                <a:spcPts val="800"/>
              </a:spcAft>
            </a:pPr>
            <a:r>
              <a:rPr lang="it-IT" dirty="0"/>
              <a:t>Un corretto e completo avvio di ogni procedimento è il miglior viatico per l’ottimale conclusione.</a:t>
            </a:r>
          </a:p>
          <a:p>
            <a:pPr marL="0" indent="0" algn="just">
              <a:spcAft>
                <a:spcPts val="800"/>
              </a:spcAft>
              <a:buNone/>
            </a:pPr>
            <a:r>
              <a:rPr lang="it-IT" dirty="0"/>
              <a:t>Possibili azioni: </a:t>
            </a:r>
          </a:p>
          <a:p>
            <a:pPr algn="just">
              <a:spcAft>
                <a:spcPts val="800"/>
              </a:spcAft>
            </a:pPr>
            <a:r>
              <a:rPr lang="it-IT" dirty="0"/>
              <a:t>Adozione di linee guida </a:t>
            </a:r>
          </a:p>
          <a:p>
            <a:pPr algn="just">
              <a:spcAft>
                <a:spcPts val="800"/>
              </a:spcAft>
            </a:pPr>
            <a:r>
              <a:rPr lang="it-IT" dirty="0"/>
              <a:t>Azioni di formazione </a:t>
            </a:r>
          </a:p>
          <a:p>
            <a:pPr algn="just">
              <a:spcAft>
                <a:spcPts val="800"/>
              </a:spcAft>
            </a:pPr>
            <a:r>
              <a:rPr lang="it-IT" dirty="0"/>
              <a:t>Incontro preliminare col proponente per verifica atti e prefattibilità</a:t>
            </a:r>
          </a:p>
          <a:p>
            <a:pPr algn="just">
              <a:spcAft>
                <a:spcPts val="800"/>
              </a:spcAft>
            </a:pPr>
            <a:r>
              <a:rPr lang="it-IT" dirty="0"/>
              <a:t>Conferenza preliminare </a:t>
            </a:r>
          </a:p>
          <a:p>
            <a:pPr algn="just">
              <a:spcAft>
                <a:spcPts val="800"/>
              </a:spcAft>
            </a:pPr>
            <a:r>
              <a:rPr lang="it-IT" dirty="0"/>
              <a:t>Rigetto immediato di domande palesemente irricevibili, con motivazione sintetica</a:t>
            </a:r>
          </a:p>
          <a:p>
            <a:pPr algn="just">
              <a:spcAft>
                <a:spcPts val="800"/>
              </a:spcAft>
            </a:pPr>
            <a:r>
              <a:rPr lang="it-IT" dirty="0"/>
              <a:t>Applicazione art. 10 bis legge 241/90 </a:t>
            </a:r>
          </a:p>
        </p:txBody>
      </p:sp>
      <p:grpSp>
        <p:nvGrpSpPr>
          <p:cNvPr id="4" name="Group 3">
            <a:extLst>
              <a:ext uri="{FF2B5EF4-FFF2-40B4-BE49-F238E27FC236}">
                <a16:creationId xmlns:a16="http://schemas.microsoft.com/office/drawing/2014/main" id="{A6E18E22-500F-53D5-EA1C-E7C00DCE02D2}"/>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B0BC1380-D8C0-BCC5-1F8F-AF60937E92A8}"/>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D0D07B41-564F-E055-C670-B7757D6395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23BA815A-004A-D79A-627C-93A8298B40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9" name="Immagine 5">
              <a:extLst>
                <a:ext uri="{FF2B5EF4-FFF2-40B4-BE49-F238E27FC236}">
                  <a16:creationId xmlns:a16="http://schemas.microsoft.com/office/drawing/2014/main" id="{D046AC24-1497-4FB5-9980-842F5481E6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1" name="Immagine 6" descr="C:\Users\glalicata\AppData\Local\Microsoft\Windows\INetCache\Content.Outlook\SKJ9S1Q0\CELVA LOGO COLORE.png">
              <a:extLst>
                <a:ext uri="{FF2B5EF4-FFF2-40B4-BE49-F238E27FC236}">
                  <a16:creationId xmlns:a16="http://schemas.microsoft.com/office/drawing/2014/main" id="{88352883-7383-8E1C-0FDB-79189C0314D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
        <p:nvSpPr>
          <p:cNvPr id="14" name="Rectangle 13">
            <a:extLst>
              <a:ext uri="{FF2B5EF4-FFF2-40B4-BE49-F238E27FC236}">
                <a16:creationId xmlns:a16="http://schemas.microsoft.com/office/drawing/2014/main" id="{3B42972C-B272-0082-F054-8DAE94876776}"/>
              </a:ext>
            </a:extLst>
          </p:cNvPr>
          <p:cNvSpPr/>
          <p:nvPr/>
        </p:nvSpPr>
        <p:spPr>
          <a:xfrm>
            <a:off x="0" y="6550627"/>
            <a:ext cx="12192000" cy="3137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Tree>
    <p:extLst>
      <p:ext uri="{BB962C8B-B14F-4D97-AF65-F5344CB8AC3E}">
        <p14:creationId xmlns:p14="http://schemas.microsoft.com/office/powerpoint/2010/main" val="157018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traight Connector 324">
            <a:extLst>
              <a:ext uri="{FF2B5EF4-FFF2-40B4-BE49-F238E27FC236}">
                <a16:creationId xmlns:a16="http://schemas.microsoft.com/office/drawing/2014/main" id="{3E54B145-234C-C0CB-5B78-5FCC7ECF94E1}"/>
              </a:ext>
            </a:extLst>
          </p:cNvPr>
          <p:cNvSpPr/>
          <p:nvPr/>
        </p:nvSpPr>
        <p:spPr>
          <a:xfrm>
            <a:off x="7620229" y="1642382"/>
            <a:ext cx="0" cy="5215619"/>
          </a:xfrm>
          <a:prstGeom prst="line">
            <a:avLst/>
          </a:prstGeom>
          <a:noFill/>
          <a:ln w="50800" cap="flat">
            <a:solidFill>
              <a:schemeClr val="accent6"/>
            </a:solidFill>
            <a:prstDash val="solid"/>
            <a:round/>
          </a:ln>
        </p:spPr>
        <p:txBody>
          <a:bodyPr vert="horz" wrap="none" lIns="3600" tIns="3600" rIns="3600" bIns="3600" anchor="ctr" anchorCtr="1" compatLnSpc="0"/>
          <a:lstStyle/>
          <a:p>
            <a:pPr hangingPunct="0"/>
            <a:endParaRPr lang="en-none" sz="900">
              <a:latin typeface="Arial" pitchFamily="18"/>
              <a:ea typeface="Arial Unicode MS" pitchFamily="2"/>
              <a:cs typeface="Arial Unicode MS" pitchFamily="2"/>
            </a:endParaRPr>
          </a:p>
        </p:txBody>
      </p:sp>
      <p:sp>
        <p:nvSpPr>
          <p:cNvPr id="4" name="Freeform 3">
            <a:extLst>
              <a:ext uri="{FF2B5EF4-FFF2-40B4-BE49-F238E27FC236}">
                <a16:creationId xmlns:a16="http://schemas.microsoft.com/office/drawing/2014/main" id="{2963D23F-58C7-4DF9-9C38-654FD8580D74}"/>
              </a:ext>
            </a:extLst>
          </p:cNvPr>
          <p:cNvSpPr/>
          <p:nvPr/>
        </p:nvSpPr>
        <p:spPr>
          <a:xfrm>
            <a:off x="1807987" y="2470426"/>
            <a:ext cx="3423436" cy="3423705"/>
          </a:xfrm>
          <a:custGeom>
            <a:avLst/>
            <a:gdLst/>
            <a:ahLst/>
            <a:cxnLst>
              <a:cxn ang="3cd4">
                <a:pos x="hc" y="t"/>
              </a:cxn>
              <a:cxn ang="cd2">
                <a:pos x="l" y="vc"/>
              </a:cxn>
              <a:cxn ang="cd4">
                <a:pos x="hc" y="b"/>
              </a:cxn>
              <a:cxn ang="0">
                <a:pos x="r" y="vc"/>
              </a:cxn>
            </a:cxnLst>
            <a:rect l="l" t="t" r="r" b="b"/>
            <a:pathLst>
              <a:path w="5497" h="5496">
                <a:moveTo>
                  <a:pt x="5497" y="2748"/>
                </a:moveTo>
                <a:cubicBezTo>
                  <a:pt x="5497" y="4266"/>
                  <a:pt x="4267" y="5496"/>
                  <a:pt x="2749" y="5496"/>
                </a:cubicBezTo>
                <a:cubicBezTo>
                  <a:pt x="1231" y="5496"/>
                  <a:pt x="0" y="4266"/>
                  <a:pt x="0" y="2748"/>
                </a:cubicBezTo>
                <a:cubicBezTo>
                  <a:pt x="0" y="1230"/>
                  <a:pt x="1231" y="0"/>
                  <a:pt x="2749" y="0"/>
                </a:cubicBezTo>
                <a:cubicBezTo>
                  <a:pt x="4267" y="0"/>
                  <a:pt x="5497" y="1230"/>
                  <a:pt x="5497" y="2748"/>
                </a:cubicBezTo>
                <a:close/>
              </a:path>
            </a:pathLst>
          </a:custGeom>
          <a:solidFill>
            <a:srgbClr val="115B5A">
              <a:alpha val="15000"/>
            </a:srgbClr>
          </a:solidFill>
          <a:ln cap="flat">
            <a:solidFill>
              <a:srgbClr val="115B5A"/>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5" name="Freeform 4">
            <a:extLst>
              <a:ext uri="{FF2B5EF4-FFF2-40B4-BE49-F238E27FC236}">
                <a16:creationId xmlns:a16="http://schemas.microsoft.com/office/drawing/2014/main" id="{E14CCF61-F6E4-9D9C-8897-8F5D44864446}"/>
              </a:ext>
            </a:extLst>
          </p:cNvPr>
          <p:cNvSpPr/>
          <p:nvPr/>
        </p:nvSpPr>
        <p:spPr>
          <a:xfrm>
            <a:off x="4818441" y="2395659"/>
            <a:ext cx="893854" cy="1528362"/>
          </a:xfrm>
          <a:custGeom>
            <a:avLst/>
            <a:gdLst/>
            <a:ahLst/>
            <a:cxnLst>
              <a:cxn ang="3cd4">
                <a:pos x="hc" y="t"/>
              </a:cxn>
              <a:cxn ang="cd2">
                <a:pos x="l" y="vc"/>
              </a:cxn>
              <a:cxn ang="cd4">
                <a:pos x="hc" y="b"/>
              </a:cxn>
              <a:cxn ang="0">
                <a:pos x="r" y="vc"/>
              </a:cxn>
            </a:cxnLst>
            <a:rect l="l" t="t" r="r" b="b"/>
            <a:pathLst>
              <a:path w="1436" h="2454">
                <a:moveTo>
                  <a:pt x="0" y="0"/>
                </a:moveTo>
                <a:cubicBezTo>
                  <a:pt x="779" y="568"/>
                  <a:pt x="1319" y="1446"/>
                  <a:pt x="1436" y="2454"/>
                </a:cubicBezTo>
              </a:path>
            </a:pathLst>
          </a:custGeom>
          <a:noFill/>
          <a:ln w="50800" cap="flat">
            <a:solidFill>
              <a:srgbClr val="8C3438"/>
            </a:solidFill>
            <a:prstDash val="solid"/>
            <a:round/>
            <a:tailEnd type="arrow" w="lg" len="lg"/>
          </a:ln>
        </p:spPr>
        <p:txBody>
          <a:bodyPr vert="horz" wrap="none" lIns="3600" tIns="3600" rIns="3600" bIns="3600" anchor="ctr" anchorCtr="1" compatLnSpc="0"/>
          <a:lstStyle/>
          <a:p>
            <a:pPr hangingPunct="0"/>
            <a:endParaRPr lang="en-none" sz="900">
              <a:latin typeface="Arial" pitchFamily="18"/>
              <a:ea typeface="Arial Unicode MS" pitchFamily="2"/>
              <a:cs typeface="Arial Unicode MS" pitchFamily="2"/>
            </a:endParaRPr>
          </a:p>
        </p:txBody>
      </p:sp>
      <p:sp>
        <p:nvSpPr>
          <p:cNvPr id="9" name="Freeform 8">
            <a:extLst>
              <a:ext uri="{FF2B5EF4-FFF2-40B4-BE49-F238E27FC236}">
                <a16:creationId xmlns:a16="http://schemas.microsoft.com/office/drawing/2014/main" id="{C181FD40-BDCB-6B77-94F9-A300AA588C08}"/>
              </a:ext>
            </a:extLst>
          </p:cNvPr>
          <p:cNvSpPr/>
          <p:nvPr/>
        </p:nvSpPr>
        <p:spPr>
          <a:xfrm>
            <a:off x="2647028" y="6200051"/>
            <a:ext cx="1770893" cy="190033"/>
          </a:xfrm>
          <a:custGeom>
            <a:avLst/>
            <a:gdLst/>
            <a:ahLst/>
            <a:cxnLst>
              <a:cxn ang="3cd4">
                <a:pos x="hc" y="t"/>
              </a:cxn>
              <a:cxn ang="cd2">
                <a:pos x="l" y="vc"/>
              </a:cxn>
              <a:cxn ang="cd4">
                <a:pos x="hc" y="b"/>
              </a:cxn>
              <a:cxn ang="0">
                <a:pos x="r" y="vc"/>
              </a:cxn>
            </a:cxnLst>
            <a:rect l="l" t="t" r="r" b="b"/>
            <a:pathLst>
              <a:path w="2844" h="306">
                <a:moveTo>
                  <a:pt x="2844" y="0"/>
                </a:moveTo>
                <a:cubicBezTo>
                  <a:pt x="2403" y="196"/>
                  <a:pt x="1915" y="306"/>
                  <a:pt x="1402" y="306"/>
                </a:cubicBezTo>
                <a:cubicBezTo>
                  <a:pt x="904" y="306"/>
                  <a:pt x="430" y="203"/>
                  <a:pt x="0" y="18"/>
                </a:cubicBezTo>
              </a:path>
            </a:pathLst>
          </a:custGeom>
          <a:noFill/>
          <a:ln w="50800" cap="flat">
            <a:solidFill>
              <a:srgbClr val="02AA16"/>
            </a:solidFill>
            <a:prstDash val="solid"/>
            <a:round/>
            <a:tailEnd type="arrow" w="lg" len="lg"/>
          </a:ln>
        </p:spPr>
        <p:txBody>
          <a:bodyPr vert="horz" wrap="none" lIns="3600" tIns="3600" rIns="3600" bIns="3600" anchor="ctr" anchorCtr="1" compatLnSpc="0"/>
          <a:lstStyle/>
          <a:p>
            <a:pPr hangingPunct="0"/>
            <a:endParaRPr lang="en-none" sz="900">
              <a:latin typeface="Arial" pitchFamily="18"/>
              <a:ea typeface="Arial Unicode MS" pitchFamily="2"/>
              <a:cs typeface="Arial Unicode MS" pitchFamily="2"/>
            </a:endParaRPr>
          </a:p>
        </p:txBody>
      </p:sp>
      <p:sp>
        <p:nvSpPr>
          <p:cNvPr id="322" name="Freeform 321">
            <a:extLst>
              <a:ext uri="{FF2B5EF4-FFF2-40B4-BE49-F238E27FC236}">
                <a16:creationId xmlns:a16="http://schemas.microsoft.com/office/drawing/2014/main" id="{0990E692-4129-6204-0667-151A5FE7B269}"/>
              </a:ext>
            </a:extLst>
          </p:cNvPr>
          <p:cNvSpPr/>
          <p:nvPr/>
        </p:nvSpPr>
        <p:spPr>
          <a:xfrm>
            <a:off x="2486321" y="1733348"/>
            <a:ext cx="2068015" cy="2279147"/>
          </a:xfrm>
          <a:custGeom>
            <a:avLst/>
            <a:gdLst/>
            <a:ahLst/>
            <a:cxnLst>
              <a:cxn ang="3cd4">
                <a:pos x="hc" y="t"/>
              </a:cxn>
              <a:cxn ang="cd2">
                <a:pos x="l" y="vc"/>
              </a:cxn>
              <a:cxn ang="cd4">
                <a:pos x="hc" y="b"/>
              </a:cxn>
              <a:cxn ang="0">
                <a:pos x="r" y="vc"/>
              </a:cxn>
            </a:cxnLst>
            <a:rect l="l" t="t" r="r" b="b"/>
            <a:pathLst>
              <a:path w="3321" h="3659">
                <a:moveTo>
                  <a:pt x="0" y="2462"/>
                </a:moveTo>
                <a:lnTo>
                  <a:pt x="0" y="1199"/>
                </a:lnTo>
                <a:cubicBezTo>
                  <a:pt x="0" y="996"/>
                  <a:pt x="107" y="809"/>
                  <a:pt x="282" y="708"/>
                </a:cubicBezTo>
                <a:lnTo>
                  <a:pt x="1377" y="76"/>
                </a:lnTo>
                <a:cubicBezTo>
                  <a:pt x="1552" y="-25"/>
                  <a:pt x="1768" y="-25"/>
                  <a:pt x="1943" y="76"/>
                </a:cubicBezTo>
                <a:lnTo>
                  <a:pt x="3037" y="708"/>
                </a:lnTo>
                <a:cubicBezTo>
                  <a:pt x="3212" y="809"/>
                  <a:pt x="3321" y="996"/>
                  <a:pt x="3321" y="1199"/>
                </a:cubicBezTo>
                <a:lnTo>
                  <a:pt x="3321" y="2462"/>
                </a:lnTo>
                <a:cubicBezTo>
                  <a:pt x="3321" y="2665"/>
                  <a:pt x="3212" y="2850"/>
                  <a:pt x="3037" y="2952"/>
                </a:cubicBezTo>
                <a:lnTo>
                  <a:pt x="1943" y="3583"/>
                </a:lnTo>
                <a:cubicBezTo>
                  <a:pt x="1768" y="3684"/>
                  <a:pt x="1552" y="3684"/>
                  <a:pt x="1377" y="3583"/>
                </a:cubicBezTo>
                <a:lnTo>
                  <a:pt x="282" y="2952"/>
                </a:lnTo>
                <a:cubicBezTo>
                  <a:pt x="107" y="2850"/>
                  <a:pt x="0" y="2665"/>
                  <a:pt x="0" y="2462"/>
                </a:cubicBezTo>
                <a:close/>
              </a:path>
            </a:pathLst>
          </a:custGeom>
          <a:solidFill>
            <a:srgbClr val="8C3438"/>
          </a:solidFill>
          <a:ln cap="flat">
            <a:solidFill>
              <a:srgbClr val="8C3438"/>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324" name="Freeform 323">
            <a:extLst>
              <a:ext uri="{FF2B5EF4-FFF2-40B4-BE49-F238E27FC236}">
                <a16:creationId xmlns:a16="http://schemas.microsoft.com/office/drawing/2014/main" id="{75577B01-B2D9-7B3A-DE6F-21C6786AFB37}"/>
              </a:ext>
            </a:extLst>
          </p:cNvPr>
          <p:cNvSpPr/>
          <p:nvPr/>
        </p:nvSpPr>
        <p:spPr>
          <a:xfrm>
            <a:off x="1352651" y="3696605"/>
            <a:ext cx="2068015" cy="2279770"/>
          </a:xfrm>
          <a:custGeom>
            <a:avLst/>
            <a:gdLst/>
            <a:ahLst/>
            <a:cxnLst>
              <a:cxn ang="3cd4">
                <a:pos x="hc" y="t"/>
              </a:cxn>
              <a:cxn ang="cd2">
                <a:pos x="l" y="vc"/>
              </a:cxn>
              <a:cxn ang="cd4">
                <a:pos x="hc" y="b"/>
              </a:cxn>
              <a:cxn ang="0">
                <a:pos x="r" y="vc"/>
              </a:cxn>
            </a:cxnLst>
            <a:rect l="l" t="t" r="r" b="b"/>
            <a:pathLst>
              <a:path w="3321" h="3660">
                <a:moveTo>
                  <a:pt x="0" y="2462"/>
                </a:moveTo>
                <a:lnTo>
                  <a:pt x="0" y="1198"/>
                </a:lnTo>
                <a:cubicBezTo>
                  <a:pt x="0" y="996"/>
                  <a:pt x="108" y="808"/>
                  <a:pt x="284" y="707"/>
                </a:cubicBezTo>
                <a:lnTo>
                  <a:pt x="1377" y="76"/>
                </a:lnTo>
                <a:cubicBezTo>
                  <a:pt x="1553" y="-25"/>
                  <a:pt x="1768" y="-25"/>
                  <a:pt x="1944" y="76"/>
                </a:cubicBezTo>
                <a:lnTo>
                  <a:pt x="3038" y="707"/>
                </a:lnTo>
                <a:cubicBezTo>
                  <a:pt x="3213" y="808"/>
                  <a:pt x="3321" y="996"/>
                  <a:pt x="3321" y="1198"/>
                </a:cubicBezTo>
                <a:lnTo>
                  <a:pt x="3321" y="2462"/>
                </a:lnTo>
                <a:cubicBezTo>
                  <a:pt x="3321" y="2663"/>
                  <a:pt x="3213" y="2850"/>
                  <a:pt x="3038" y="2951"/>
                </a:cubicBezTo>
                <a:lnTo>
                  <a:pt x="1944" y="3583"/>
                </a:lnTo>
                <a:cubicBezTo>
                  <a:pt x="1768" y="3685"/>
                  <a:pt x="1553" y="3685"/>
                  <a:pt x="1377" y="3583"/>
                </a:cubicBezTo>
                <a:lnTo>
                  <a:pt x="284" y="2951"/>
                </a:lnTo>
                <a:cubicBezTo>
                  <a:pt x="108" y="2850"/>
                  <a:pt x="0" y="2663"/>
                  <a:pt x="0" y="2462"/>
                </a:cubicBezTo>
                <a:close/>
              </a:path>
            </a:pathLst>
          </a:custGeom>
          <a:solidFill>
            <a:schemeClr val="accent3"/>
          </a:solidFill>
          <a:ln cap="flat">
            <a:no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329" name="Freeform 328">
            <a:extLst>
              <a:ext uri="{FF2B5EF4-FFF2-40B4-BE49-F238E27FC236}">
                <a16:creationId xmlns:a16="http://schemas.microsoft.com/office/drawing/2014/main" id="{F80AD58D-12DC-471F-5AC3-DF4BBCFD3F7D}"/>
              </a:ext>
            </a:extLst>
          </p:cNvPr>
          <p:cNvSpPr/>
          <p:nvPr/>
        </p:nvSpPr>
        <p:spPr>
          <a:xfrm>
            <a:off x="1981775" y="4453620"/>
            <a:ext cx="809765" cy="788792"/>
          </a:xfrm>
          <a:custGeom>
            <a:avLst/>
            <a:gdLst/>
            <a:ahLst/>
            <a:cxnLst>
              <a:cxn ang="3cd4">
                <a:pos x="hc" y="t"/>
              </a:cxn>
              <a:cxn ang="cd2">
                <a:pos x="l" y="vc"/>
              </a:cxn>
              <a:cxn ang="cd4">
                <a:pos x="hc" y="b"/>
              </a:cxn>
              <a:cxn ang="0">
                <a:pos x="r" y="vc"/>
              </a:cxn>
            </a:cxnLst>
            <a:rect l="l" t="t" r="r" b="b"/>
            <a:pathLst>
              <a:path w="1301" h="1267">
                <a:moveTo>
                  <a:pt x="1232" y="103"/>
                </a:moveTo>
                <a:lnTo>
                  <a:pt x="413" y="103"/>
                </a:lnTo>
                <a:cubicBezTo>
                  <a:pt x="394" y="103"/>
                  <a:pt x="379" y="88"/>
                  <a:pt x="379" y="69"/>
                </a:cubicBezTo>
                <a:cubicBezTo>
                  <a:pt x="379" y="51"/>
                  <a:pt x="394" y="36"/>
                  <a:pt x="413" y="36"/>
                </a:cubicBezTo>
                <a:lnTo>
                  <a:pt x="1232" y="36"/>
                </a:lnTo>
                <a:cubicBezTo>
                  <a:pt x="1250" y="36"/>
                  <a:pt x="1265" y="51"/>
                  <a:pt x="1265" y="69"/>
                </a:cubicBezTo>
                <a:cubicBezTo>
                  <a:pt x="1265" y="88"/>
                  <a:pt x="1250" y="103"/>
                  <a:pt x="1232" y="103"/>
                </a:cubicBezTo>
                <a:close/>
                <a:moveTo>
                  <a:pt x="675" y="493"/>
                </a:moveTo>
                <a:lnTo>
                  <a:pt x="675" y="494"/>
                </a:lnTo>
                <a:cubicBezTo>
                  <a:pt x="651" y="606"/>
                  <a:pt x="588" y="813"/>
                  <a:pt x="523" y="889"/>
                </a:cubicBezTo>
                <a:lnTo>
                  <a:pt x="300" y="889"/>
                </a:lnTo>
                <a:cubicBezTo>
                  <a:pt x="281" y="869"/>
                  <a:pt x="262" y="838"/>
                  <a:pt x="245" y="801"/>
                </a:cubicBezTo>
                <a:cubicBezTo>
                  <a:pt x="245" y="797"/>
                  <a:pt x="243" y="793"/>
                  <a:pt x="240" y="790"/>
                </a:cubicBezTo>
                <a:cubicBezTo>
                  <a:pt x="199" y="700"/>
                  <a:pt x="164" y="581"/>
                  <a:pt x="148" y="499"/>
                </a:cubicBezTo>
                <a:cubicBezTo>
                  <a:pt x="148" y="499"/>
                  <a:pt x="148" y="498"/>
                  <a:pt x="148" y="497"/>
                </a:cubicBezTo>
                <a:cubicBezTo>
                  <a:pt x="148" y="494"/>
                  <a:pt x="147" y="491"/>
                  <a:pt x="146" y="488"/>
                </a:cubicBezTo>
                <a:cubicBezTo>
                  <a:pt x="143" y="472"/>
                  <a:pt x="141" y="458"/>
                  <a:pt x="139" y="447"/>
                </a:cubicBezTo>
                <a:lnTo>
                  <a:pt x="682" y="447"/>
                </a:lnTo>
                <a:cubicBezTo>
                  <a:pt x="681" y="459"/>
                  <a:pt x="678" y="475"/>
                  <a:pt x="675" y="493"/>
                </a:cubicBezTo>
                <a:close/>
                <a:moveTo>
                  <a:pt x="765" y="514"/>
                </a:moveTo>
                <a:cubicBezTo>
                  <a:pt x="777" y="514"/>
                  <a:pt x="786" y="524"/>
                  <a:pt x="786" y="536"/>
                </a:cubicBezTo>
                <a:lnTo>
                  <a:pt x="786" y="565"/>
                </a:lnTo>
                <a:cubicBezTo>
                  <a:pt x="786" y="666"/>
                  <a:pt x="718" y="752"/>
                  <a:pt x="624" y="779"/>
                </a:cubicBezTo>
                <a:cubicBezTo>
                  <a:pt x="660" y="692"/>
                  <a:pt x="690" y="588"/>
                  <a:pt x="706" y="514"/>
                </a:cubicBezTo>
                <a:close/>
                <a:moveTo>
                  <a:pt x="479" y="1028"/>
                </a:moveTo>
                <a:lnTo>
                  <a:pt x="479" y="1128"/>
                </a:lnTo>
                <a:lnTo>
                  <a:pt x="344" y="1128"/>
                </a:lnTo>
                <a:lnTo>
                  <a:pt x="344" y="1028"/>
                </a:lnTo>
                <a:lnTo>
                  <a:pt x="363" y="1028"/>
                </a:lnTo>
                <a:lnTo>
                  <a:pt x="460" y="1028"/>
                </a:lnTo>
                <a:close/>
                <a:moveTo>
                  <a:pt x="525" y="1184"/>
                </a:moveTo>
                <a:lnTo>
                  <a:pt x="540" y="1231"/>
                </a:lnTo>
                <a:lnTo>
                  <a:pt x="282" y="1231"/>
                </a:lnTo>
                <a:lnTo>
                  <a:pt x="298" y="1184"/>
                </a:lnTo>
                <a:cubicBezTo>
                  <a:pt x="302" y="1173"/>
                  <a:pt x="313" y="1164"/>
                  <a:pt x="325" y="1164"/>
                </a:cubicBezTo>
                <a:lnTo>
                  <a:pt x="498" y="1164"/>
                </a:lnTo>
                <a:cubicBezTo>
                  <a:pt x="510" y="1164"/>
                  <a:pt x="520" y="1173"/>
                  <a:pt x="525" y="1184"/>
                </a:cubicBezTo>
                <a:close/>
                <a:moveTo>
                  <a:pt x="310" y="940"/>
                </a:moveTo>
                <a:cubicBezTo>
                  <a:pt x="310" y="939"/>
                  <a:pt x="309" y="939"/>
                  <a:pt x="309" y="938"/>
                </a:cubicBezTo>
                <a:lnTo>
                  <a:pt x="309" y="926"/>
                </a:lnTo>
                <a:lnTo>
                  <a:pt x="513" y="926"/>
                </a:lnTo>
                <a:lnTo>
                  <a:pt x="513" y="938"/>
                </a:lnTo>
                <a:cubicBezTo>
                  <a:pt x="513" y="939"/>
                  <a:pt x="513" y="939"/>
                  <a:pt x="513" y="940"/>
                </a:cubicBezTo>
                <a:close/>
                <a:moveTo>
                  <a:pt x="460" y="991"/>
                </a:moveTo>
                <a:lnTo>
                  <a:pt x="363" y="991"/>
                </a:lnTo>
                <a:cubicBezTo>
                  <a:pt x="349" y="991"/>
                  <a:pt x="335" y="986"/>
                  <a:pt x="325" y="976"/>
                </a:cubicBezTo>
                <a:lnTo>
                  <a:pt x="497" y="976"/>
                </a:lnTo>
                <a:cubicBezTo>
                  <a:pt x="487" y="986"/>
                  <a:pt x="475" y="991"/>
                  <a:pt x="460" y="991"/>
                </a:cubicBezTo>
                <a:close/>
                <a:moveTo>
                  <a:pt x="36" y="565"/>
                </a:moveTo>
                <a:lnTo>
                  <a:pt x="36" y="536"/>
                </a:lnTo>
                <a:cubicBezTo>
                  <a:pt x="36" y="524"/>
                  <a:pt x="46" y="514"/>
                  <a:pt x="57" y="514"/>
                </a:cubicBezTo>
                <a:lnTo>
                  <a:pt x="115" y="514"/>
                </a:lnTo>
                <a:cubicBezTo>
                  <a:pt x="130" y="590"/>
                  <a:pt x="160" y="692"/>
                  <a:pt x="196" y="778"/>
                </a:cubicBezTo>
                <a:cubicBezTo>
                  <a:pt x="103" y="751"/>
                  <a:pt x="36" y="665"/>
                  <a:pt x="36" y="565"/>
                </a:cubicBezTo>
                <a:close/>
                <a:moveTo>
                  <a:pt x="1301" y="69"/>
                </a:moveTo>
                <a:cubicBezTo>
                  <a:pt x="1301" y="31"/>
                  <a:pt x="1269" y="0"/>
                  <a:pt x="1232" y="0"/>
                </a:cubicBezTo>
                <a:lnTo>
                  <a:pt x="413" y="0"/>
                </a:lnTo>
                <a:cubicBezTo>
                  <a:pt x="374" y="0"/>
                  <a:pt x="344" y="31"/>
                  <a:pt x="344" y="69"/>
                </a:cubicBezTo>
                <a:cubicBezTo>
                  <a:pt x="344" y="107"/>
                  <a:pt x="373" y="137"/>
                  <a:pt x="410" y="138"/>
                </a:cubicBezTo>
                <a:lnTo>
                  <a:pt x="410" y="410"/>
                </a:lnTo>
                <a:lnTo>
                  <a:pt x="120" y="410"/>
                </a:lnTo>
                <a:cubicBezTo>
                  <a:pt x="111" y="410"/>
                  <a:pt x="103" y="418"/>
                  <a:pt x="103" y="428"/>
                </a:cubicBezTo>
                <a:cubicBezTo>
                  <a:pt x="103" y="441"/>
                  <a:pt x="104" y="458"/>
                  <a:pt x="108" y="479"/>
                </a:cubicBezTo>
                <a:lnTo>
                  <a:pt x="57" y="479"/>
                </a:lnTo>
                <a:cubicBezTo>
                  <a:pt x="26" y="479"/>
                  <a:pt x="0" y="505"/>
                  <a:pt x="0" y="536"/>
                </a:cubicBezTo>
                <a:lnTo>
                  <a:pt x="0" y="565"/>
                </a:lnTo>
                <a:cubicBezTo>
                  <a:pt x="0" y="691"/>
                  <a:pt x="91" y="798"/>
                  <a:pt x="214" y="818"/>
                </a:cubicBezTo>
                <a:cubicBezTo>
                  <a:pt x="233" y="858"/>
                  <a:pt x="253" y="892"/>
                  <a:pt x="274" y="914"/>
                </a:cubicBezTo>
                <a:lnTo>
                  <a:pt x="274" y="938"/>
                </a:lnTo>
                <a:cubicBezTo>
                  <a:pt x="274" y="967"/>
                  <a:pt x="287" y="992"/>
                  <a:pt x="308" y="1008"/>
                </a:cubicBezTo>
                <a:cubicBezTo>
                  <a:pt x="308" y="1008"/>
                  <a:pt x="308" y="1009"/>
                  <a:pt x="308" y="1010"/>
                </a:cubicBezTo>
                <a:lnTo>
                  <a:pt x="308" y="1131"/>
                </a:lnTo>
                <a:cubicBezTo>
                  <a:pt x="288" y="1136"/>
                  <a:pt x="271" y="1152"/>
                  <a:pt x="264" y="1173"/>
                </a:cubicBezTo>
                <a:lnTo>
                  <a:pt x="245" y="1231"/>
                </a:lnTo>
                <a:lnTo>
                  <a:pt x="223" y="1231"/>
                </a:lnTo>
                <a:cubicBezTo>
                  <a:pt x="213" y="1231"/>
                  <a:pt x="205" y="1238"/>
                  <a:pt x="205" y="1248"/>
                </a:cubicBezTo>
                <a:cubicBezTo>
                  <a:pt x="205" y="1258"/>
                  <a:pt x="213" y="1267"/>
                  <a:pt x="223" y="1267"/>
                </a:cubicBezTo>
                <a:lnTo>
                  <a:pt x="257" y="1267"/>
                </a:lnTo>
                <a:lnTo>
                  <a:pt x="565" y="1267"/>
                </a:lnTo>
                <a:lnTo>
                  <a:pt x="599" y="1267"/>
                </a:lnTo>
                <a:cubicBezTo>
                  <a:pt x="609" y="1267"/>
                  <a:pt x="617" y="1258"/>
                  <a:pt x="617" y="1248"/>
                </a:cubicBezTo>
                <a:cubicBezTo>
                  <a:pt x="617" y="1238"/>
                  <a:pt x="609" y="1231"/>
                  <a:pt x="599" y="1231"/>
                </a:cubicBezTo>
                <a:lnTo>
                  <a:pt x="578" y="1231"/>
                </a:lnTo>
                <a:lnTo>
                  <a:pt x="558" y="1173"/>
                </a:lnTo>
                <a:cubicBezTo>
                  <a:pt x="551" y="1152"/>
                  <a:pt x="535" y="1136"/>
                  <a:pt x="515" y="1131"/>
                </a:cubicBezTo>
                <a:lnTo>
                  <a:pt x="515" y="1010"/>
                </a:lnTo>
                <a:cubicBezTo>
                  <a:pt x="515" y="1009"/>
                  <a:pt x="514" y="1008"/>
                  <a:pt x="514" y="1008"/>
                </a:cubicBezTo>
                <a:cubicBezTo>
                  <a:pt x="536" y="992"/>
                  <a:pt x="549" y="967"/>
                  <a:pt x="549" y="938"/>
                </a:cubicBezTo>
                <a:lnTo>
                  <a:pt x="549" y="914"/>
                </a:lnTo>
                <a:cubicBezTo>
                  <a:pt x="569" y="891"/>
                  <a:pt x="588" y="858"/>
                  <a:pt x="606" y="819"/>
                </a:cubicBezTo>
                <a:cubicBezTo>
                  <a:pt x="730" y="799"/>
                  <a:pt x="823" y="692"/>
                  <a:pt x="823" y="565"/>
                </a:cubicBezTo>
                <a:lnTo>
                  <a:pt x="823" y="536"/>
                </a:lnTo>
                <a:cubicBezTo>
                  <a:pt x="823" y="505"/>
                  <a:pt x="796" y="479"/>
                  <a:pt x="765" y="479"/>
                </a:cubicBezTo>
                <a:lnTo>
                  <a:pt x="714" y="479"/>
                </a:lnTo>
                <a:cubicBezTo>
                  <a:pt x="717" y="457"/>
                  <a:pt x="720" y="439"/>
                  <a:pt x="720" y="428"/>
                </a:cubicBezTo>
                <a:cubicBezTo>
                  <a:pt x="720" y="418"/>
                  <a:pt x="712" y="410"/>
                  <a:pt x="702" y="410"/>
                </a:cubicBezTo>
                <a:lnTo>
                  <a:pt x="663" y="410"/>
                </a:lnTo>
                <a:lnTo>
                  <a:pt x="722" y="352"/>
                </a:lnTo>
                <a:lnTo>
                  <a:pt x="832" y="463"/>
                </a:lnTo>
                <a:cubicBezTo>
                  <a:pt x="836" y="467"/>
                  <a:pt x="840" y="468"/>
                  <a:pt x="845" y="468"/>
                </a:cubicBezTo>
                <a:cubicBezTo>
                  <a:pt x="849" y="468"/>
                  <a:pt x="854" y="467"/>
                  <a:pt x="857" y="463"/>
                </a:cubicBezTo>
                <a:lnTo>
                  <a:pt x="1059" y="262"/>
                </a:lnTo>
                <a:lnTo>
                  <a:pt x="1059" y="300"/>
                </a:lnTo>
                <a:cubicBezTo>
                  <a:pt x="1059" y="310"/>
                  <a:pt x="1067" y="318"/>
                  <a:pt x="1077" y="318"/>
                </a:cubicBezTo>
                <a:cubicBezTo>
                  <a:pt x="1087" y="318"/>
                  <a:pt x="1095" y="310"/>
                  <a:pt x="1095" y="300"/>
                </a:cubicBezTo>
                <a:lnTo>
                  <a:pt x="1095" y="223"/>
                </a:lnTo>
                <a:cubicBezTo>
                  <a:pt x="1095" y="214"/>
                  <a:pt x="1087" y="206"/>
                  <a:pt x="1077" y="206"/>
                </a:cubicBezTo>
                <a:lnTo>
                  <a:pt x="1003" y="206"/>
                </a:lnTo>
                <a:cubicBezTo>
                  <a:pt x="994" y="206"/>
                  <a:pt x="986" y="214"/>
                  <a:pt x="986" y="223"/>
                </a:cubicBezTo>
                <a:cubicBezTo>
                  <a:pt x="986" y="233"/>
                  <a:pt x="994" y="241"/>
                  <a:pt x="1003" y="241"/>
                </a:cubicBezTo>
                <a:lnTo>
                  <a:pt x="1029" y="241"/>
                </a:lnTo>
                <a:lnTo>
                  <a:pt x="845" y="425"/>
                </a:lnTo>
                <a:lnTo>
                  <a:pt x="734" y="314"/>
                </a:lnTo>
                <a:cubicBezTo>
                  <a:pt x="727" y="308"/>
                  <a:pt x="716" y="308"/>
                  <a:pt x="709" y="314"/>
                </a:cubicBezTo>
                <a:lnTo>
                  <a:pt x="612" y="410"/>
                </a:lnTo>
                <a:lnTo>
                  <a:pt x="446" y="410"/>
                </a:lnTo>
                <a:lnTo>
                  <a:pt x="446" y="139"/>
                </a:lnTo>
                <a:lnTo>
                  <a:pt x="1198" y="139"/>
                </a:lnTo>
                <a:lnTo>
                  <a:pt x="1198" y="576"/>
                </a:lnTo>
                <a:cubicBezTo>
                  <a:pt x="1198" y="598"/>
                  <a:pt x="1180" y="615"/>
                  <a:pt x="1159" y="615"/>
                </a:cubicBezTo>
                <a:lnTo>
                  <a:pt x="873" y="615"/>
                </a:lnTo>
                <a:cubicBezTo>
                  <a:pt x="863" y="615"/>
                  <a:pt x="855" y="624"/>
                  <a:pt x="855" y="634"/>
                </a:cubicBezTo>
                <a:cubicBezTo>
                  <a:pt x="855" y="644"/>
                  <a:pt x="863" y="651"/>
                  <a:pt x="873" y="651"/>
                </a:cubicBezTo>
                <a:lnTo>
                  <a:pt x="1159" y="651"/>
                </a:lnTo>
                <a:cubicBezTo>
                  <a:pt x="1200" y="651"/>
                  <a:pt x="1234" y="618"/>
                  <a:pt x="1234" y="576"/>
                </a:cubicBezTo>
                <a:lnTo>
                  <a:pt x="1234" y="138"/>
                </a:lnTo>
                <a:cubicBezTo>
                  <a:pt x="1271" y="137"/>
                  <a:pt x="1301" y="107"/>
                  <a:pt x="1301" y="69"/>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none" sz="900">
              <a:solidFill>
                <a:schemeClr val="bg1"/>
              </a:solidFill>
              <a:latin typeface="Arial" pitchFamily="18"/>
              <a:ea typeface="Arial Unicode MS" pitchFamily="2"/>
              <a:cs typeface="Arial Unicode MS" pitchFamily="2"/>
            </a:endParaRPr>
          </a:p>
        </p:txBody>
      </p:sp>
      <p:sp>
        <p:nvSpPr>
          <p:cNvPr id="330" name="Freeform 329">
            <a:extLst>
              <a:ext uri="{FF2B5EF4-FFF2-40B4-BE49-F238E27FC236}">
                <a16:creationId xmlns:a16="http://schemas.microsoft.com/office/drawing/2014/main" id="{5DC32F49-F8B1-2153-7DBA-2DCECBC384E8}"/>
              </a:ext>
            </a:extLst>
          </p:cNvPr>
          <p:cNvSpPr/>
          <p:nvPr/>
        </p:nvSpPr>
        <p:spPr>
          <a:xfrm>
            <a:off x="3091153" y="2493479"/>
            <a:ext cx="848384" cy="760753"/>
          </a:xfrm>
          <a:custGeom>
            <a:avLst/>
            <a:gdLst/>
            <a:ahLst/>
            <a:cxnLst>
              <a:cxn ang="3cd4">
                <a:pos x="hc" y="t"/>
              </a:cxn>
              <a:cxn ang="cd2">
                <a:pos x="l" y="vc"/>
              </a:cxn>
              <a:cxn ang="cd4">
                <a:pos x="hc" y="b"/>
              </a:cxn>
              <a:cxn ang="0">
                <a:pos x="r" y="vc"/>
              </a:cxn>
            </a:cxnLst>
            <a:rect l="l" t="t" r="r" b="b"/>
            <a:pathLst>
              <a:path w="1363" h="1222">
                <a:moveTo>
                  <a:pt x="75" y="1113"/>
                </a:moveTo>
                <a:lnTo>
                  <a:pt x="75" y="1034"/>
                </a:lnTo>
                <a:lnTo>
                  <a:pt x="239" y="654"/>
                </a:lnTo>
                <a:cubicBezTo>
                  <a:pt x="239" y="654"/>
                  <a:pt x="240" y="653"/>
                  <a:pt x="241" y="653"/>
                </a:cubicBezTo>
                <a:cubicBezTo>
                  <a:pt x="242" y="653"/>
                  <a:pt x="243" y="654"/>
                  <a:pt x="243" y="654"/>
                </a:cubicBezTo>
                <a:lnTo>
                  <a:pt x="440" y="988"/>
                </a:lnTo>
                <a:cubicBezTo>
                  <a:pt x="446" y="999"/>
                  <a:pt x="459" y="1006"/>
                  <a:pt x="472" y="1006"/>
                </a:cubicBezTo>
                <a:cubicBezTo>
                  <a:pt x="486" y="1006"/>
                  <a:pt x="498" y="999"/>
                  <a:pt x="505" y="988"/>
                </a:cubicBezTo>
                <a:lnTo>
                  <a:pt x="709" y="641"/>
                </a:lnTo>
                <a:cubicBezTo>
                  <a:pt x="709" y="640"/>
                  <a:pt x="710" y="640"/>
                  <a:pt x="711" y="640"/>
                </a:cubicBezTo>
                <a:cubicBezTo>
                  <a:pt x="711" y="640"/>
                  <a:pt x="712" y="640"/>
                  <a:pt x="713" y="640"/>
                </a:cubicBezTo>
                <a:lnTo>
                  <a:pt x="910" y="822"/>
                </a:lnTo>
                <a:cubicBezTo>
                  <a:pt x="919" y="830"/>
                  <a:pt x="930" y="834"/>
                  <a:pt x="941" y="832"/>
                </a:cubicBezTo>
                <a:cubicBezTo>
                  <a:pt x="952" y="831"/>
                  <a:pt x="962" y="824"/>
                  <a:pt x="968" y="814"/>
                </a:cubicBezTo>
                <a:lnTo>
                  <a:pt x="1156" y="516"/>
                </a:lnTo>
                <a:cubicBezTo>
                  <a:pt x="1156" y="515"/>
                  <a:pt x="1157" y="514"/>
                  <a:pt x="1159" y="514"/>
                </a:cubicBezTo>
                <a:cubicBezTo>
                  <a:pt x="1161" y="515"/>
                  <a:pt x="1161" y="516"/>
                  <a:pt x="1161" y="517"/>
                </a:cubicBezTo>
                <a:lnTo>
                  <a:pt x="1161" y="1147"/>
                </a:lnTo>
                <a:lnTo>
                  <a:pt x="109" y="1147"/>
                </a:lnTo>
                <a:cubicBezTo>
                  <a:pt x="90" y="1147"/>
                  <a:pt x="75" y="1131"/>
                  <a:pt x="75" y="1113"/>
                </a:cubicBezTo>
                <a:close/>
                <a:moveTo>
                  <a:pt x="238" y="368"/>
                </a:moveTo>
                <a:cubicBezTo>
                  <a:pt x="257" y="368"/>
                  <a:pt x="272" y="383"/>
                  <a:pt x="272" y="401"/>
                </a:cubicBezTo>
                <a:cubicBezTo>
                  <a:pt x="272" y="420"/>
                  <a:pt x="257" y="434"/>
                  <a:pt x="238" y="434"/>
                </a:cubicBezTo>
                <a:cubicBezTo>
                  <a:pt x="220" y="434"/>
                  <a:pt x="205" y="420"/>
                  <a:pt x="205" y="401"/>
                </a:cubicBezTo>
                <a:cubicBezTo>
                  <a:pt x="205" y="383"/>
                  <a:pt x="220" y="368"/>
                  <a:pt x="238" y="368"/>
                </a:cubicBezTo>
                <a:close/>
                <a:moveTo>
                  <a:pt x="506" y="799"/>
                </a:moveTo>
                <a:cubicBezTo>
                  <a:pt x="506" y="817"/>
                  <a:pt x="490" y="832"/>
                  <a:pt x="472" y="832"/>
                </a:cubicBezTo>
                <a:cubicBezTo>
                  <a:pt x="454" y="832"/>
                  <a:pt x="439" y="817"/>
                  <a:pt x="439" y="799"/>
                </a:cubicBezTo>
                <a:cubicBezTo>
                  <a:pt x="439" y="780"/>
                  <a:pt x="454" y="766"/>
                  <a:pt x="472" y="766"/>
                </a:cubicBezTo>
                <a:cubicBezTo>
                  <a:pt x="490" y="766"/>
                  <a:pt x="506" y="780"/>
                  <a:pt x="506" y="799"/>
                </a:cubicBezTo>
                <a:close/>
                <a:moveTo>
                  <a:pt x="707" y="368"/>
                </a:moveTo>
                <a:cubicBezTo>
                  <a:pt x="725" y="368"/>
                  <a:pt x="739" y="383"/>
                  <a:pt x="739" y="401"/>
                </a:cubicBezTo>
                <a:cubicBezTo>
                  <a:pt x="739" y="420"/>
                  <a:pt x="725" y="434"/>
                  <a:pt x="707" y="434"/>
                </a:cubicBezTo>
                <a:cubicBezTo>
                  <a:pt x="688" y="434"/>
                  <a:pt x="673" y="420"/>
                  <a:pt x="673" y="401"/>
                </a:cubicBezTo>
                <a:cubicBezTo>
                  <a:pt x="673" y="383"/>
                  <a:pt x="688" y="368"/>
                  <a:pt x="707" y="368"/>
                </a:cubicBezTo>
                <a:lnTo>
                  <a:pt x="940" y="583"/>
                </a:lnTo>
                <a:cubicBezTo>
                  <a:pt x="958" y="583"/>
                  <a:pt x="974" y="598"/>
                  <a:pt x="974" y="616"/>
                </a:cubicBezTo>
                <a:cubicBezTo>
                  <a:pt x="974" y="634"/>
                  <a:pt x="958" y="649"/>
                  <a:pt x="940" y="649"/>
                </a:cubicBezTo>
                <a:cubicBezTo>
                  <a:pt x="922" y="649"/>
                  <a:pt x="907" y="634"/>
                  <a:pt x="907" y="616"/>
                </a:cubicBezTo>
                <a:cubicBezTo>
                  <a:pt x="907" y="598"/>
                  <a:pt x="922" y="583"/>
                  <a:pt x="940" y="583"/>
                </a:cubicBezTo>
                <a:close/>
                <a:moveTo>
                  <a:pt x="1179" y="204"/>
                </a:moveTo>
                <a:cubicBezTo>
                  <a:pt x="1197" y="204"/>
                  <a:pt x="1212" y="219"/>
                  <a:pt x="1212" y="237"/>
                </a:cubicBezTo>
                <a:cubicBezTo>
                  <a:pt x="1212" y="256"/>
                  <a:pt x="1197" y="271"/>
                  <a:pt x="1179" y="271"/>
                </a:cubicBezTo>
                <a:cubicBezTo>
                  <a:pt x="1160" y="271"/>
                  <a:pt x="1145" y="256"/>
                  <a:pt x="1145" y="237"/>
                </a:cubicBezTo>
                <a:cubicBezTo>
                  <a:pt x="1145" y="219"/>
                  <a:pt x="1160" y="204"/>
                  <a:pt x="1179" y="204"/>
                </a:cubicBezTo>
                <a:close/>
                <a:moveTo>
                  <a:pt x="1358" y="1157"/>
                </a:moveTo>
                <a:lnTo>
                  <a:pt x="1275" y="1108"/>
                </a:lnTo>
                <a:cubicBezTo>
                  <a:pt x="1269" y="1105"/>
                  <a:pt x="1261" y="1109"/>
                  <a:pt x="1261" y="1116"/>
                </a:cubicBezTo>
                <a:lnTo>
                  <a:pt x="1261" y="1147"/>
                </a:lnTo>
                <a:lnTo>
                  <a:pt x="1196" y="1147"/>
                </a:lnTo>
                <a:lnTo>
                  <a:pt x="1196" y="517"/>
                </a:lnTo>
                <a:cubicBezTo>
                  <a:pt x="1196" y="500"/>
                  <a:pt x="1185" y="485"/>
                  <a:pt x="1169" y="480"/>
                </a:cubicBezTo>
                <a:cubicBezTo>
                  <a:pt x="1152" y="475"/>
                  <a:pt x="1135" y="482"/>
                  <a:pt x="1126" y="497"/>
                </a:cubicBezTo>
                <a:lnTo>
                  <a:pt x="938" y="795"/>
                </a:lnTo>
                <a:cubicBezTo>
                  <a:pt x="938" y="796"/>
                  <a:pt x="937" y="796"/>
                  <a:pt x="936" y="796"/>
                </a:cubicBezTo>
                <a:cubicBezTo>
                  <a:pt x="936" y="796"/>
                  <a:pt x="935" y="796"/>
                  <a:pt x="934" y="796"/>
                </a:cubicBezTo>
                <a:lnTo>
                  <a:pt x="737" y="614"/>
                </a:lnTo>
                <a:cubicBezTo>
                  <a:pt x="728" y="606"/>
                  <a:pt x="717" y="603"/>
                  <a:pt x="705" y="604"/>
                </a:cubicBezTo>
                <a:cubicBezTo>
                  <a:pt x="694" y="606"/>
                  <a:pt x="684" y="613"/>
                  <a:pt x="678" y="623"/>
                </a:cubicBezTo>
                <a:lnTo>
                  <a:pt x="475" y="970"/>
                </a:lnTo>
                <a:cubicBezTo>
                  <a:pt x="474" y="970"/>
                  <a:pt x="473" y="971"/>
                  <a:pt x="472" y="971"/>
                </a:cubicBezTo>
                <a:cubicBezTo>
                  <a:pt x="471" y="971"/>
                  <a:pt x="470" y="970"/>
                  <a:pt x="470" y="970"/>
                </a:cubicBezTo>
                <a:lnTo>
                  <a:pt x="274" y="636"/>
                </a:lnTo>
                <a:cubicBezTo>
                  <a:pt x="267" y="623"/>
                  <a:pt x="253" y="616"/>
                  <a:pt x="239" y="617"/>
                </a:cubicBezTo>
                <a:cubicBezTo>
                  <a:pt x="225" y="618"/>
                  <a:pt x="212" y="627"/>
                  <a:pt x="206" y="640"/>
                </a:cubicBezTo>
                <a:lnTo>
                  <a:pt x="75" y="943"/>
                </a:lnTo>
                <a:lnTo>
                  <a:pt x="75" y="824"/>
                </a:lnTo>
                <a:lnTo>
                  <a:pt x="228" y="470"/>
                </a:lnTo>
                <a:cubicBezTo>
                  <a:pt x="232" y="470"/>
                  <a:pt x="235" y="470"/>
                  <a:pt x="238" y="470"/>
                </a:cubicBezTo>
                <a:cubicBezTo>
                  <a:pt x="245" y="470"/>
                  <a:pt x="251" y="469"/>
                  <a:pt x="257" y="468"/>
                </a:cubicBezTo>
                <a:lnTo>
                  <a:pt x="423" y="751"/>
                </a:lnTo>
                <a:cubicBezTo>
                  <a:pt x="411" y="763"/>
                  <a:pt x="403" y="780"/>
                  <a:pt x="403" y="799"/>
                </a:cubicBezTo>
                <a:cubicBezTo>
                  <a:pt x="403" y="837"/>
                  <a:pt x="434" y="868"/>
                  <a:pt x="472" y="868"/>
                </a:cubicBezTo>
                <a:cubicBezTo>
                  <a:pt x="511" y="868"/>
                  <a:pt x="541" y="837"/>
                  <a:pt x="541" y="799"/>
                </a:cubicBezTo>
                <a:cubicBezTo>
                  <a:pt x="541" y="780"/>
                  <a:pt x="534" y="763"/>
                  <a:pt x="522" y="751"/>
                </a:cubicBezTo>
                <a:lnTo>
                  <a:pt x="688" y="468"/>
                </a:lnTo>
                <a:cubicBezTo>
                  <a:pt x="694" y="469"/>
                  <a:pt x="700" y="470"/>
                  <a:pt x="707" y="470"/>
                </a:cubicBezTo>
                <a:cubicBezTo>
                  <a:pt x="720" y="470"/>
                  <a:pt x="733" y="466"/>
                  <a:pt x="743" y="459"/>
                </a:cubicBezTo>
                <a:lnTo>
                  <a:pt x="879" y="584"/>
                </a:lnTo>
                <a:cubicBezTo>
                  <a:pt x="874" y="594"/>
                  <a:pt x="871" y="604"/>
                  <a:pt x="871" y="616"/>
                </a:cubicBezTo>
                <a:cubicBezTo>
                  <a:pt x="871" y="654"/>
                  <a:pt x="902" y="685"/>
                  <a:pt x="940" y="685"/>
                </a:cubicBezTo>
                <a:cubicBezTo>
                  <a:pt x="979" y="685"/>
                  <a:pt x="1009" y="654"/>
                  <a:pt x="1009" y="616"/>
                </a:cubicBezTo>
                <a:cubicBezTo>
                  <a:pt x="1009" y="598"/>
                  <a:pt x="1002" y="582"/>
                  <a:pt x="991" y="569"/>
                </a:cubicBezTo>
                <a:lnTo>
                  <a:pt x="1158" y="303"/>
                </a:lnTo>
                <a:cubicBezTo>
                  <a:pt x="1164" y="305"/>
                  <a:pt x="1171" y="306"/>
                  <a:pt x="1179" y="306"/>
                </a:cubicBezTo>
                <a:cubicBezTo>
                  <a:pt x="1216" y="306"/>
                  <a:pt x="1248" y="275"/>
                  <a:pt x="1248" y="237"/>
                </a:cubicBezTo>
                <a:cubicBezTo>
                  <a:pt x="1248" y="221"/>
                  <a:pt x="1242" y="205"/>
                  <a:pt x="1231" y="193"/>
                </a:cubicBezTo>
                <a:lnTo>
                  <a:pt x="1297" y="99"/>
                </a:lnTo>
                <a:lnTo>
                  <a:pt x="1321" y="113"/>
                </a:lnTo>
                <a:cubicBezTo>
                  <a:pt x="1327" y="116"/>
                  <a:pt x="1334" y="112"/>
                  <a:pt x="1334" y="105"/>
                </a:cubicBezTo>
                <a:lnTo>
                  <a:pt x="1334" y="9"/>
                </a:lnTo>
                <a:cubicBezTo>
                  <a:pt x="1334" y="2"/>
                  <a:pt x="1327" y="-2"/>
                  <a:pt x="1321" y="1"/>
                </a:cubicBezTo>
                <a:lnTo>
                  <a:pt x="1237" y="49"/>
                </a:lnTo>
                <a:cubicBezTo>
                  <a:pt x="1231" y="53"/>
                  <a:pt x="1231" y="61"/>
                  <a:pt x="1237" y="65"/>
                </a:cubicBezTo>
                <a:lnTo>
                  <a:pt x="1266" y="81"/>
                </a:lnTo>
                <a:lnTo>
                  <a:pt x="1202" y="172"/>
                </a:lnTo>
                <a:cubicBezTo>
                  <a:pt x="1195" y="170"/>
                  <a:pt x="1186" y="168"/>
                  <a:pt x="1179" y="168"/>
                </a:cubicBezTo>
                <a:cubicBezTo>
                  <a:pt x="1141" y="168"/>
                  <a:pt x="1109" y="200"/>
                  <a:pt x="1109" y="237"/>
                </a:cubicBezTo>
                <a:cubicBezTo>
                  <a:pt x="1109" y="256"/>
                  <a:pt x="1116" y="272"/>
                  <a:pt x="1128" y="284"/>
                </a:cubicBezTo>
                <a:lnTo>
                  <a:pt x="961" y="550"/>
                </a:lnTo>
                <a:cubicBezTo>
                  <a:pt x="954" y="548"/>
                  <a:pt x="947" y="547"/>
                  <a:pt x="940" y="547"/>
                </a:cubicBezTo>
                <a:cubicBezTo>
                  <a:pt x="927" y="547"/>
                  <a:pt x="914" y="551"/>
                  <a:pt x="903" y="558"/>
                </a:cubicBezTo>
                <a:lnTo>
                  <a:pt x="767" y="433"/>
                </a:lnTo>
                <a:cubicBezTo>
                  <a:pt x="772" y="423"/>
                  <a:pt x="776" y="413"/>
                  <a:pt x="776" y="401"/>
                </a:cubicBezTo>
                <a:cubicBezTo>
                  <a:pt x="776" y="363"/>
                  <a:pt x="744" y="332"/>
                  <a:pt x="707" y="332"/>
                </a:cubicBezTo>
                <a:cubicBezTo>
                  <a:pt x="668" y="332"/>
                  <a:pt x="637" y="363"/>
                  <a:pt x="637" y="401"/>
                </a:cubicBezTo>
                <a:cubicBezTo>
                  <a:pt x="637" y="420"/>
                  <a:pt x="645" y="437"/>
                  <a:pt x="657" y="449"/>
                </a:cubicBezTo>
                <a:lnTo>
                  <a:pt x="490" y="732"/>
                </a:lnTo>
                <a:cubicBezTo>
                  <a:pt x="485" y="731"/>
                  <a:pt x="479" y="730"/>
                  <a:pt x="472" y="730"/>
                </a:cubicBezTo>
                <a:cubicBezTo>
                  <a:pt x="466" y="730"/>
                  <a:pt x="460" y="731"/>
                  <a:pt x="454" y="732"/>
                </a:cubicBezTo>
                <a:lnTo>
                  <a:pt x="288" y="449"/>
                </a:lnTo>
                <a:cubicBezTo>
                  <a:pt x="300" y="437"/>
                  <a:pt x="308" y="420"/>
                  <a:pt x="308" y="401"/>
                </a:cubicBezTo>
                <a:cubicBezTo>
                  <a:pt x="308" y="363"/>
                  <a:pt x="277" y="332"/>
                  <a:pt x="238" y="332"/>
                </a:cubicBezTo>
                <a:cubicBezTo>
                  <a:pt x="201" y="332"/>
                  <a:pt x="169" y="363"/>
                  <a:pt x="169" y="401"/>
                </a:cubicBezTo>
                <a:cubicBezTo>
                  <a:pt x="169" y="423"/>
                  <a:pt x="180" y="443"/>
                  <a:pt x="196" y="455"/>
                </a:cubicBezTo>
                <a:lnTo>
                  <a:pt x="75" y="734"/>
                </a:lnTo>
                <a:lnTo>
                  <a:pt x="75" y="116"/>
                </a:lnTo>
                <a:lnTo>
                  <a:pt x="105" y="116"/>
                </a:lnTo>
                <a:cubicBezTo>
                  <a:pt x="112" y="116"/>
                  <a:pt x="116" y="108"/>
                  <a:pt x="113" y="103"/>
                </a:cubicBezTo>
                <a:lnTo>
                  <a:pt x="65" y="18"/>
                </a:lnTo>
                <a:cubicBezTo>
                  <a:pt x="61" y="13"/>
                  <a:pt x="53" y="13"/>
                  <a:pt x="49" y="18"/>
                </a:cubicBezTo>
                <a:lnTo>
                  <a:pt x="1" y="103"/>
                </a:lnTo>
                <a:cubicBezTo>
                  <a:pt x="-3" y="108"/>
                  <a:pt x="2" y="116"/>
                  <a:pt x="9" y="116"/>
                </a:cubicBezTo>
                <a:lnTo>
                  <a:pt x="39" y="116"/>
                </a:lnTo>
                <a:lnTo>
                  <a:pt x="39" y="1113"/>
                </a:lnTo>
                <a:cubicBezTo>
                  <a:pt x="39" y="1151"/>
                  <a:pt x="70" y="1182"/>
                  <a:pt x="109" y="1182"/>
                </a:cubicBezTo>
                <a:lnTo>
                  <a:pt x="1261" y="1182"/>
                </a:lnTo>
                <a:lnTo>
                  <a:pt x="1261" y="1213"/>
                </a:lnTo>
                <a:cubicBezTo>
                  <a:pt x="1261" y="1220"/>
                  <a:pt x="1269" y="1224"/>
                  <a:pt x="1275" y="1221"/>
                </a:cubicBezTo>
                <a:lnTo>
                  <a:pt x="1358" y="1172"/>
                </a:lnTo>
                <a:cubicBezTo>
                  <a:pt x="1364" y="1169"/>
                  <a:pt x="1364" y="1160"/>
                  <a:pt x="1358" y="1157"/>
                </a:cubicBezTo>
                <a:close/>
              </a:path>
            </a:pathLst>
          </a:custGeom>
          <a:solidFill>
            <a:schemeClr val="bg1"/>
          </a:solidFill>
          <a:ln cap="flat">
            <a:noFill/>
            <a:prstDash val="solid"/>
          </a:ln>
        </p:spPr>
        <p:txBody>
          <a:bodyPr vert="horz" wrap="none" lIns="45000" tIns="22500" rIns="45000" bIns="22500" anchor="ctr" anchorCtr="1" compatLnSpc="0"/>
          <a:lstStyle/>
          <a:p>
            <a:pPr hangingPunct="0"/>
            <a:endParaRPr lang="en-none" sz="900">
              <a:solidFill>
                <a:schemeClr val="bg1"/>
              </a:solidFill>
              <a:latin typeface="Arial" pitchFamily="18"/>
              <a:ea typeface="Arial Unicode MS" pitchFamily="2"/>
              <a:cs typeface="Arial Unicode MS" pitchFamily="2"/>
            </a:endParaRPr>
          </a:p>
        </p:txBody>
      </p:sp>
      <p:sp>
        <p:nvSpPr>
          <p:cNvPr id="17" name="TextBox 16">
            <a:extLst>
              <a:ext uri="{FF2B5EF4-FFF2-40B4-BE49-F238E27FC236}">
                <a16:creationId xmlns:a16="http://schemas.microsoft.com/office/drawing/2014/main" id="{581EAECF-580B-F180-BC5E-50E99590B69B}"/>
              </a:ext>
            </a:extLst>
          </p:cNvPr>
          <p:cNvSpPr txBox="1"/>
          <p:nvPr/>
        </p:nvSpPr>
        <p:spPr>
          <a:xfrm>
            <a:off x="762000" y="15992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3700" dirty="0">
                <a:solidFill>
                  <a:srgbClr val="115B5A"/>
                </a:solidFill>
                <a:latin typeface="Poppins" pitchFamily="2" charset="77"/>
                <a:cs typeface="Poppins" panose="00000500000000000000" pitchFamily="2" charset="0"/>
              </a:rPr>
              <a:t>STEP DELLA VERIFICA</a:t>
            </a:r>
          </a:p>
        </p:txBody>
      </p:sp>
      <p:sp>
        <p:nvSpPr>
          <p:cNvPr id="19" name="TextBox 18">
            <a:extLst>
              <a:ext uri="{FF2B5EF4-FFF2-40B4-BE49-F238E27FC236}">
                <a16:creationId xmlns:a16="http://schemas.microsoft.com/office/drawing/2014/main" id="{5090A472-C313-7F3C-36AF-E163E85E8070}"/>
              </a:ext>
            </a:extLst>
          </p:cNvPr>
          <p:cNvSpPr txBox="1"/>
          <p:nvPr/>
        </p:nvSpPr>
        <p:spPr>
          <a:xfrm>
            <a:off x="8032738" y="2474144"/>
            <a:ext cx="2990851" cy="400110"/>
          </a:xfrm>
          <a:prstGeom prst="rect">
            <a:avLst/>
          </a:prstGeom>
          <a:noFill/>
        </p:spPr>
        <p:txBody>
          <a:bodyPr wrap="square" rtlCol="0" anchor="b">
            <a:spAutoFit/>
          </a:bodyPr>
          <a:lstStyle/>
          <a:p>
            <a:r>
              <a:rPr lang="en-US" sz="2000" b="1" spc="-15" dirty="0">
                <a:solidFill>
                  <a:srgbClr val="8C3438"/>
                </a:solidFill>
                <a:latin typeface="Poppins" pitchFamily="2" charset="77"/>
                <a:cs typeface="Poppins" panose="00000500000000000000" pitchFamily="2" charset="0"/>
              </a:rPr>
              <a:t>VERIFICHE DEI VINCOLI</a:t>
            </a:r>
          </a:p>
        </p:txBody>
      </p:sp>
      <p:sp>
        <p:nvSpPr>
          <p:cNvPr id="21" name="TextBox 20">
            <a:extLst>
              <a:ext uri="{FF2B5EF4-FFF2-40B4-BE49-F238E27FC236}">
                <a16:creationId xmlns:a16="http://schemas.microsoft.com/office/drawing/2014/main" id="{E35A8688-6AEC-F10A-9F23-47038CE02A7B}"/>
              </a:ext>
            </a:extLst>
          </p:cNvPr>
          <p:cNvSpPr txBox="1"/>
          <p:nvPr/>
        </p:nvSpPr>
        <p:spPr>
          <a:xfrm>
            <a:off x="8041226" y="3333563"/>
            <a:ext cx="3236371" cy="1477328"/>
          </a:xfrm>
          <a:prstGeom prst="rect">
            <a:avLst/>
          </a:prstGeom>
          <a:noFill/>
        </p:spPr>
        <p:txBody>
          <a:bodyPr wrap="square" rtlCol="0" anchor="b">
            <a:spAutoFit/>
          </a:bodyPr>
          <a:lstStyle/>
          <a:p>
            <a:r>
              <a:rPr lang="it-IT" b="1" spc="-15" dirty="0">
                <a:solidFill>
                  <a:srgbClr val="02AA16"/>
                </a:solidFill>
                <a:latin typeface="Poppins" pitchFamily="2" charset="77"/>
                <a:cs typeface="Poppins" panose="00000500000000000000" pitchFamily="2" charset="0"/>
              </a:rPr>
              <a:t>VERIFICA DELLA CONFORMITÀ ALLO STRUMENTO URBANISTICO COMUNALE E AL REGOLAMENTO EDILIZIO</a:t>
            </a:r>
            <a:endParaRPr lang="en-US" b="1" spc="-15" dirty="0">
              <a:solidFill>
                <a:srgbClr val="02AA16"/>
              </a:solidFill>
              <a:latin typeface="Poppins" pitchFamily="2" charset="77"/>
              <a:cs typeface="Poppins" panose="00000500000000000000" pitchFamily="2" charset="0"/>
            </a:endParaRPr>
          </a:p>
        </p:txBody>
      </p:sp>
      <p:sp>
        <p:nvSpPr>
          <p:cNvPr id="23" name="TextBox 22">
            <a:extLst>
              <a:ext uri="{FF2B5EF4-FFF2-40B4-BE49-F238E27FC236}">
                <a16:creationId xmlns:a16="http://schemas.microsoft.com/office/drawing/2014/main" id="{8A14A2FB-E39E-BBF8-DA37-2CEE777DB1A6}"/>
              </a:ext>
            </a:extLst>
          </p:cNvPr>
          <p:cNvSpPr txBox="1"/>
          <p:nvPr/>
        </p:nvSpPr>
        <p:spPr>
          <a:xfrm>
            <a:off x="8058272" y="5229691"/>
            <a:ext cx="2990851" cy="646331"/>
          </a:xfrm>
          <a:prstGeom prst="rect">
            <a:avLst/>
          </a:prstGeom>
          <a:noFill/>
        </p:spPr>
        <p:txBody>
          <a:bodyPr wrap="square" rtlCol="0" anchor="b">
            <a:spAutoFit/>
          </a:bodyPr>
          <a:lstStyle/>
          <a:p>
            <a:r>
              <a:rPr lang="it-IT" b="1" spc="-15" dirty="0">
                <a:solidFill>
                  <a:schemeClr val="bg1">
                    <a:lumMod val="50000"/>
                  </a:schemeClr>
                </a:solidFill>
                <a:latin typeface="Poppins" pitchFamily="2" charset="77"/>
                <a:cs typeface="Poppins" panose="00000500000000000000" pitchFamily="2" charset="0"/>
              </a:rPr>
              <a:t>VERIFICA DEGLI ELABORATI DI PROGETTO</a:t>
            </a:r>
            <a:endParaRPr lang="en-US" b="1" spc="-15" dirty="0">
              <a:solidFill>
                <a:schemeClr val="bg1">
                  <a:lumMod val="50000"/>
                </a:schemeClr>
              </a:solidFill>
              <a:latin typeface="Poppins" pitchFamily="2" charset="77"/>
              <a:cs typeface="Poppins" panose="00000500000000000000" pitchFamily="2" charset="0"/>
            </a:endParaRPr>
          </a:p>
        </p:txBody>
      </p:sp>
      <p:sp>
        <p:nvSpPr>
          <p:cNvPr id="25" name="TextBox 24">
            <a:extLst>
              <a:ext uri="{FF2B5EF4-FFF2-40B4-BE49-F238E27FC236}">
                <a16:creationId xmlns:a16="http://schemas.microsoft.com/office/drawing/2014/main" id="{D01C4072-EA38-62AB-520F-C5FEBF97EB54}"/>
              </a:ext>
            </a:extLst>
          </p:cNvPr>
          <p:cNvSpPr txBox="1"/>
          <p:nvPr/>
        </p:nvSpPr>
        <p:spPr>
          <a:xfrm>
            <a:off x="6452525" y="2375246"/>
            <a:ext cx="930729" cy="861774"/>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5000" dirty="0">
                <a:solidFill>
                  <a:srgbClr val="8C3438"/>
                </a:solidFill>
                <a:latin typeface="Poppins" pitchFamily="2" charset="77"/>
                <a:cs typeface="Poppins" panose="00000500000000000000" pitchFamily="2" charset="0"/>
              </a:rPr>
              <a:t>A</a:t>
            </a:r>
          </a:p>
        </p:txBody>
      </p:sp>
      <p:sp>
        <p:nvSpPr>
          <p:cNvPr id="27" name="TextBox 26">
            <a:extLst>
              <a:ext uri="{FF2B5EF4-FFF2-40B4-BE49-F238E27FC236}">
                <a16:creationId xmlns:a16="http://schemas.microsoft.com/office/drawing/2014/main" id="{CC36FF53-E092-EC4E-36F4-ED47B6F46A4E}"/>
              </a:ext>
            </a:extLst>
          </p:cNvPr>
          <p:cNvSpPr txBox="1"/>
          <p:nvPr/>
        </p:nvSpPr>
        <p:spPr>
          <a:xfrm>
            <a:off x="6440424" y="5192790"/>
            <a:ext cx="930729" cy="861774"/>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5000" dirty="0">
                <a:solidFill>
                  <a:schemeClr val="accent3"/>
                </a:solidFill>
                <a:latin typeface="Poppins" pitchFamily="2" charset="77"/>
                <a:cs typeface="Poppins" panose="00000500000000000000" pitchFamily="2" charset="0"/>
              </a:rPr>
              <a:t>C</a:t>
            </a:r>
          </a:p>
        </p:txBody>
      </p:sp>
      <p:sp>
        <p:nvSpPr>
          <p:cNvPr id="2" name="Rectángulo 14">
            <a:extLst>
              <a:ext uri="{FF2B5EF4-FFF2-40B4-BE49-F238E27FC236}">
                <a16:creationId xmlns:a16="http://schemas.microsoft.com/office/drawing/2014/main" id="{4DBBB32C-73A6-DB3D-D676-12EA7F706C5F}"/>
              </a:ext>
            </a:extLst>
          </p:cNvPr>
          <p:cNvSpPr/>
          <p:nvPr/>
        </p:nvSpPr>
        <p:spPr>
          <a:xfrm rot="16200000">
            <a:off x="6852589" y="83288"/>
            <a:ext cx="228141" cy="2508729"/>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Ubuntu Light" panose="020B0304030602030204" pitchFamily="34" charset="0"/>
            </a:endParaRPr>
          </a:p>
        </p:txBody>
      </p:sp>
      <p:sp>
        <p:nvSpPr>
          <p:cNvPr id="3" name="Freeform 322">
            <a:extLst>
              <a:ext uri="{FF2B5EF4-FFF2-40B4-BE49-F238E27FC236}">
                <a16:creationId xmlns:a16="http://schemas.microsoft.com/office/drawing/2014/main" id="{C742C17C-D70D-FC2C-C5A7-C50915A9188C}"/>
              </a:ext>
            </a:extLst>
          </p:cNvPr>
          <p:cNvSpPr/>
          <p:nvPr/>
        </p:nvSpPr>
        <p:spPr>
          <a:xfrm>
            <a:off x="3665466" y="3696605"/>
            <a:ext cx="2068015" cy="2279770"/>
          </a:xfrm>
          <a:custGeom>
            <a:avLst/>
            <a:gdLst/>
            <a:ahLst/>
            <a:cxnLst>
              <a:cxn ang="3cd4">
                <a:pos x="hc" y="t"/>
              </a:cxn>
              <a:cxn ang="cd2">
                <a:pos x="l" y="vc"/>
              </a:cxn>
              <a:cxn ang="cd4">
                <a:pos x="hc" y="b"/>
              </a:cxn>
              <a:cxn ang="0">
                <a:pos x="r" y="vc"/>
              </a:cxn>
            </a:cxnLst>
            <a:rect l="l" t="t" r="r" b="b"/>
            <a:pathLst>
              <a:path w="3321" h="3660">
                <a:moveTo>
                  <a:pt x="0" y="2462"/>
                </a:moveTo>
                <a:lnTo>
                  <a:pt x="0" y="1198"/>
                </a:lnTo>
                <a:cubicBezTo>
                  <a:pt x="0" y="996"/>
                  <a:pt x="109" y="808"/>
                  <a:pt x="284" y="707"/>
                </a:cubicBezTo>
                <a:lnTo>
                  <a:pt x="1378" y="76"/>
                </a:lnTo>
                <a:cubicBezTo>
                  <a:pt x="1553" y="-25"/>
                  <a:pt x="1769" y="-25"/>
                  <a:pt x="1944" y="76"/>
                </a:cubicBezTo>
                <a:lnTo>
                  <a:pt x="3039" y="707"/>
                </a:lnTo>
                <a:cubicBezTo>
                  <a:pt x="3214" y="808"/>
                  <a:pt x="3321" y="996"/>
                  <a:pt x="3321" y="1198"/>
                </a:cubicBezTo>
                <a:lnTo>
                  <a:pt x="3321" y="2462"/>
                </a:lnTo>
                <a:cubicBezTo>
                  <a:pt x="3321" y="2663"/>
                  <a:pt x="3214" y="2850"/>
                  <a:pt x="3039" y="2951"/>
                </a:cubicBezTo>
                <a:lnTo>
                  <a:pt x="1944" y="3583"/>
                </a:lnTo>
                <a:cubicBezTo>
                  <a:pt x="1769" y="3685"/>
                  <a:pt x="1553" y="3685"/>
                  <a:pt x="1378" y="3583"/>
                </a:cubicBezTo>
                <a:lnTo>
                  <a:pt x="284" y="2951"/>
                </a:lnTo>
                <a:cubicBezTo>
                  <a:pt x="109" y="2850"/>
                  <a:pt x="0" y="2663"/>
                  <a:pt x="0" y="2462"/>
                </a:cubicBezTo>
                <a:close/>
              </a:path>
            </a:pathLst>
          </a:custGeom>
          <a:solidFill>
            <a:srgbClr val="02AA16"/>
          </a:solidFill>
          <a:ln cap="flat">
            <a:solidFill>
              <a:srgbClr val="02AA16"/>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6" name="Freeform 330">
            <a:extLst>
              <a:ext uri="{FF2B5EF4-FFF2-40B4-BE49-F238E27FC236}">
                <a16:creationId xmlns:a16="http://schemas.microsoft.com/office/drawing/2014/main" id="{81E0CD70-8904-E924-DFD3-4B55943A3CA1}"/>
              </a:ext>
            </a:extLst>
          </p:cNvPr>
          <p:cNvSpPr/>
          <p:nvPr/>
        </p:nvSpPr>
        <p:spPr>
          <a:xfrm>
            <a:off x="4246414" y="4455488"/>
            <a:ext cx="906246" cy="761377"/>
          </a:xfrm>
          <a:custGeom>
            <a:avLst/>
            <a:gdLst>
              <a:gd name="connsiteX0" fmla="*/ 906736 w 1812491"/>
              <a:gd name="connsiteY0" fmla="*/ 925107 h 1522754"/>
              <a:gd name="connsiteX1" fmla="*/ 903005 w 1812491"/>
              <a:gd name="connsiteY1" fmla="*/ 927597 h 1522754"/>
              <a:gd name="connsiteX2" fmla="*/ 823423 w 1812491"/>
              <a:gd name="connsiteY2" fmla="*/ 1079499 h 1522754"/>
              <a:gd name="connsiteX3" fmla="*/ 788606 w 1812491"/>
              <a:gd name="connsiteY3" fmla="*/ 1104401 h 1522754"/>
              <a:gd name="connsiteX4" fmla="*/ 620737 w 1812491"/>
              <a:gd name="connsiteY4" fmla="*/ 1133039 h 1522754"/>
              <a:gd name="connsiteX5" fmla="*/ 618250 w 1812491"/>
              <a:gd name="connsiteY5" fmla="*/ 1136774 h 1522754"/>
              <a:gd name="connsiteX6" fmla="*/ 618250 w 1812491"/>
              <a:gd name="connsiteY6" fmla="*/ 1140509 h 1522754"/>
              <a:gd name="connsiteX7" fmla="*/ 737624 w 1812491"/>
              <a:gd name="connsiteY7" fmla="*/ 1262529 h 1522754"/>
              <a:gd name="connsiteX8" fmla="*/ 750058 w 1812491"/>
              <a:gd name="connsiteY8" fmla="*/ 1303617 h 1522754"/>
              <a:gd name="connsiteX9" fmla="*/ 726432 w 1812491"/>
              <a:gd name="connsiteY9" fmla="*/ 1472950 h 1522754"/>
              <a:gd name="connsiteX10" fmla="*/ 727676 w 1812491"/>
              <a:gd name="connsiteY10" fmla="*/ 1476685 h 1522754"/>
              <a:gd name="connsiteX11" fmla="*/ 732650 w 1812491"/>
              <a:gd name="connsiteY11" fmla="*/ 1476685 h 1522754"/>
              <a:gd name="connsiteX12" fmla="*/ 885597 w 1812491"/>
              <a:gd name="connsiteY12" fmla="*/ 1400735 h 1522754"/>
              <a:gd name="connsiteX13" fmla="*/ 929118 w 1812491"/>
              <a:gd name="connsiteY13" fmla="*/ 1400735 h 1522754"/>
              <a:gd name="connsiteX14" fmla="*/ 1082065 w 1812491"/>
              <a:gd name="connsiteY14" fmla="*/ 1476685 h 1522754"/>
              <a:gd name="connsiteX15" fmla="*/ 1085796 w 1812491"/>
              <a:gd name="connsiteY15" fmla="*/ 1476685 h 1522754"/>
              <a:gd name="connsiteX16" fmla="*/ 1088283 w 1812491"/>
              <a:gd name="connsiteY16" fmla="*/ 1472950 h 1522754"/>
              <a:gd name="connsiteX17" fmla="*/ 1063413 w 1812491"/>
              <a:gd name="connsiteY17" fmla="*/ 1303617 h 1522754"/>
              <a:gd name="connsiteX18" fmla="*/ 1075848 w 1812491"/>
              <a:gd name="connsiteY18" fmla="*/ 1262529 h 1522754"/>
              <a:gd name="connsiteX19" fmla="*/ 1195221 w 1812491"/>
              <a:gd name="connsiteY19" fmla="*/ 1140509 h 1522754"/>
              <a:gd name="connsiteX20" fmla="*/ 1196465 w 1812491"/>
              <a:gd name="connsiteY20" fmla="*/ 1136774 h 1522754"/>
              <a:gd name="connsiteX21" fmla="*/ 1192734 w 1812491"/>
              <a:gd name="connsiteY21" fmla="*/ 1133039 h 1522754"/>
              <a:gd name="connsiteX22" fmla="*/ 1024865 w 1812491"/>
              <a:gd name="connsiteY22" fmla="*/ 1104401 h 1522754"/>
              <a:gd name="connsiteX23" fmla="*/ 990048 w 1812491"/>
              <a:gd name="connsiteY23" fmla="*/ 1079499 h 1522754"/>
              <a:gd name="connsiteX24" fmla="*/ 910466 w 1812491"/>
              <a:gd name="connsiteY24" fmla="*/ 927597 h 1522754"/>
              <a:gd name="connsiteX25" fmla="*/ 906736 w 1812491"/>
              <a:gd name="connsiteY25" fmla="*/ 925107 h 1522754"/>
              <a:gd name="connsiteX26" fmla="*/ 852023 w 1812491"/>
              <a:gd name="connsiteY26" fmla="*/ 569009 h 1522754"/>
              <a:gd name="connsiteX27" fmla="*/ 824667 w 1812491"/>
              <a:gd name="connsiteY27" fmla="*/ 596402 h 1522754"/>
              <a:gd name="connsiteX28" fmla="*/ 824667 w 1812491"/>
              <a:gd name="connsiteY28" fmla="*/ 852892 h 1522754"/>
              <a:gd name="connsiteX29" fmla="*/ 852023 w 1812491"/>
              <a:gd name="connsiteY29" fmla="*/ 881529 h 1522754"/>
              <a:gd name="connsiteX30" fmla="*/ 961448 w 1812491"/>
              <a:gd name="connsiteY30" fmla="*/ 881529 h 1522754"/>
              <a:gd name="connsiteX31" fmla="*/ 990048 w 1812491"/>
              <a:gd name="connsiteY31" fmla="*/ 852892 h 1522754"/>
              <a:gd name="connsiteX32" fmla="*/ 990048 w 1812491"/>
              <a:gd name="connsiteY32" fmla="*/ 596402 h 1522754"/>
              <a:gd name="connsiteX33" fmla="*/ 961448 w 1812491"/>
              <a:gd name="connsiteY33" fmla="*/ 569009 h 1522754"/>
              <a:gd name="connsiteX34" fmla="*/ 1474826 w 1812491"/>
              <a:gd name="connsiteY34" fmla="*/ 474218 h 1522754"/>
              <a:gd name="connsiteX35" fmla="*/ 1395244 w 1812491"/>
              <a:gd name="connsiteY35" fmla="*/ 626067 h 1522754"/>
              <a:gd name="connsiteX36" fmla="*/ 1360427 w 1812491"/>
              <a:gd name="connsiteY36" fmla="*/ 650960 h 1522754"/>
              <a:gd name="connsiteX37" fmla="*/ 1192558 w 1812491"/>
              <a:gd name="connsiteY37" fmla="*/ 679588 h 1522754"/>
              <a:gd name="connsiteX38" fmla="*/ 1188828 w 1812491"/>
              <a:gd name="connsiteY38" fmla="*/ 683322 h 1522754"/>
              <a:gd name="connsiteX39" fmla="*/ 1190071 w 1812491"/>
              <a:gd name="connsiteY39" fmla="*/ 687056 h 1522754"/>
              <a:gd name="connsiteX40" fmla="*/ 1309445 w 1812491"/>
              <a:gd name="connsiteY40" fmla="*/ 809033 h 1522754"/>
              <a:gd name="connsiteX41" fmla="*/ 1321879 w 1812491"/>
              <a:gd name="connsiteY41" fmla="*/ 850107 h 1522754"/>
              <a:gd name="connsiteX42" fmla="*/ 1298253 w 1812491"/>
              <a:gd name="connsiteY42" fmla="*/ 1019381 h 1522754"/>
              <a:gd name="connsiteX43" fmla="*/ 1299497 w 1812491"/>
              <a:gd name="connsiteY43" fmla="*/ 1023115 h 1522754"/>
              <a:gd name="connsiteX44" fmla="*/ 1304471 w 1812491"/>
              <a:gd name="connsiteY44" fmla="*/ 1024360 h 1522754"/>
              <a:gd name="connsiteX45" fmla="*/ 1456174 w 1812491"/>
              <a:gd name="connsiteY45" fmla="*/ 948435 h 1522754"/>
              <a:gd name="connsiteX46" fmla="*/ 1477313 w 1812491"/>
              <a:gd name="connsiteY46" fmla="*/ 943457 h 1522754"/>
              <a:gd name="connsiteX47" fmla="*/ 1499696 w 1812491"/>
              <a:gd name="connsiteY47" fmla="*/ 948435 h 1522754"/>
              <a:gd name="connsiteX48" fmla="*/ 1652643 w 1812491"/>
              <a:gd name="connsiteY48" fmla="*/ 1024360 h 1522754"/>
              <a:gd name="connsiteX49" fmla="*/ 1657617 w 1812491"/>
              <a:gd name="connsiteY49" fmla="*/ 1023115 h 1522754"/>
              <a:gd name="connsiteX50" fmla="*/ 1658860 w 1812491"/>
              <a:gd name="connsiteY50" fmla="*/ 1019381 h 1522754"/>
              <a:gd name="connsiteX51" fmla="*/ 1633991 w 1812491"/>
              <a:gd name="connsiteY51" fmla="*/ 850107 h 1522754"/>
              <a:gd name="connsiteX52" fmla="*/ 1647669 w 1812491"/>
              <a:gd name="connsiteY52" fmla="*/ 809033 h 1522754"/>
              <a:gd name="connsiteX53" fmla="*/ 1767042 w 1812491"/>
              <a:gd name="connsiteY53" fmla="*/ 687056 h 1522754"/>
              <a:gd name="connsiteX54" fmla="*/ 1768285 w 1812491"/>
              <a:gd name="connsiteY54" fmla="*/ 683322 h 1522754"/>
              <a:gd name="connsiteX55" fmla="*/ 1764555 w 1812491"/>
              <a:gd name="connsiteY55" fmla="*/ 679588 h 1522754"/>
              <a:gd name="connsiteX56" fmla="*/ 1596687 w 1812491"/>
              <a:gd name="connsiteY56" fmla="*/ 650960 h 1522754"/>
              <a:gd name="connsiteX57" fmla="*/ 1561869 w 1812491"/>
              <a:gd name="connsiteY57" fmla="*/ 626067 h 1522754"/>
              <a:gd name="connsiteX58" fmla="*/ 1482287 w 1812491"/>
              <a:gd name="connsiteY58" fmla="*/ 474218 h 1522754"/>
              <a:gd name="connsiteX59" fmla="*/ 1474826 w 1812491"/>
              <a:gd name="connsiteY59" fmla="*/ 474218 h 1522754"/>
              <a:gd name="connsiteX60" fmla="*/ 333677 w 1812491"/>
              <a:gd name="connsiteY60" fmla="*/ 471728 h 1522754"/>
              <a:gd name="connsiteX61" fmla="*/ 331190 w 1812491"/>
              <a:gd name="connsiteY61" fmla="*/ 474218 h 1522754"/>
              <a:gd name="connsiteX62" fmla="*/ 251608 w 1812491"/>
              <a:gd name="connsiteY62" fmla="*/ 626067 h 1522754"/>
              <a:gd name="connsiteX63" fmla="*/ 215547 w 1812491"/>
              <a:gd name="connsiteY63" fmla="*/ 650960 h 1522754"/>
              <a:gd name="connsiteX64" fmla="*/ 47679 w 1812491"/>
              <a:gd name="connsiteY64" fmla="*/ 679588 h 1522754"/>
              <a:gd name="connsiteX65" fmla="*/ 45192 w 1812491"/>
              <a:gd name="connsiteY65" fmla="*/ 683322 h 1522754"/>
              <a:gd name="connsiteX66" fmla="*/ 45192 w 1812491"/>
              <a:gd name="connsiteY66" fmla="*/ 687056 h 1522754"/>
              <a:gd name="connsiteX67" fmla="*/ 164565 w 1812491"/>
              <a:gd name="connsiteY67" fmla="*/ 809033 h 1522754"/>
              <a:gd name="connsiteX68" fmla="*/ 178243 w 1812491"/>
              <a:gd name="connsiteY68" fmla="*/ 850107 h 1522754"/>
              <a:gd name="connsiteX69" fmla="*/ 153374 w 1812491"/>
              <a:gd name="connsiteY69" fmla="*/ 1019381 h 1522754"/>
              <a:gd name="connsiteX70" fmla="*/ 154617 w 1812491"/>
              <a:gd name="connsiteY70" fmla="*/ 1023115 h 1522754"/>
              <a:gd name="connsiteX71" fmla="*/ 159591 w 1812491"/>
              <a:gd name="connsiteY71" fmla="*/ 1024360 h 1522754"/>
              <a:gd name="connsiteX72" fmla="*/ 312538 w 1812491"/>
              <a:gd name="connsiteY72" fmla="*/ 948435 h 1522754"/>
              <a:gd name="connsiteX73" fmla="*/ 354816 w 1812491"/>
              <a:gd name="connsiteY73" fmla="*/ 948435 h 1522754"/>
              <a:gd name="connsiteX74" fmla="*/ 509007 w 1812491"/>
              <a:gd name="connsiteY74" fmla="*/ 1024360 h 1522754"/>
              <a:gd name="connsiteX75" fmla="*/ 512737 w 1812491"/>
              <a:gd name="connsiteY75" fmla="*/ 1023115 h 1522754"/>
              <a:gd name="connsiteX76" fmla="*/ 513981 w 1812491"/>
              <a:gd name="connsiteY76" fmla="*/ 1019381 h 1522754"/>
              <a:gd name="connsiteX77" fmla="*/ 490355 w 1812491"/>
              <a:gd name="connsiteY77" fmla="*/ 850107 h 1522754"/>
              <a:gd name="connsiteX78" fmla="*/ 502789 w 1812491"/>
              <a:gd name="connsiteY78" fmla="*/ 809033 h 1522754"/>
              <a:gd name="connsiteX79" fmla="*/ 622163 w 1812491"/>
              <a:gd name="connsiteY79" fmla="*/ 687056 h 1522754"/>
              <a:gd name="connsiteX80" fmla="*/ 623406 w 1812491"/>
              <a:gd name="connsiteY80" fmla="*/ 683322 h 1522754"/>
              <a:gd name="connsiteX81" fmla="*/ 620919 w 1812491"/>
              <a:gd name="connsiteY81" fmla="*/ 679588 h 1522754"/>
              <a:gd name="connsiteX82" fmla="*/ 451807 w 1812491"/>
              <a:gd name="connsiteY82" fmla="*/ 650960 h 1522754"/>
              <a:gd name="connsiteX83" fmla="*/ 416990 w 1812491"/>
              <a:gd name="connsiteY83" fmla="*/ 626067 h 1522754"/>
              <a:gd name="connsiteX84" fmla="*/ 337408 w 1812491"/>
              <a:gd name="connsiteY84" fmla="*/ 474218 h 1522754"/>
              <a:gd name="connsiteX85" fmla="*/ 333677 w 1812491"/>
              <a:gd name="connsiteY85" fmla="*/ 471728 h 1522754"/>
              <a:gd name="connsiteX86" fmla="*/ 1423844 w 1812491"/>
              <a:gd name="connsiteY86" fmla="*/ 115754 h 1522754"/>
              <a:gd name="connsiteX87" fmla="*/ 1396488 w 1812491"/>
              <a:gd name="connsiteY87" fmla="*/ 143137 h 1522754"/>
              <a:gd name="connsiteX88" fmla="*/ 1396488 w 1812491"/>
              <a:gd name="connsiteY88" fmla="*/ 400782 h 1522754"/>
              <a:gd name="connsiteX89" fmla="*/ 1423844 w 1812491"/>
              <a:gd name="connsiteY89" fmla="*/ 428165 h 1522754"/>
              <a:gd name="connsiteX90" fmla="*/ 1533269 w 1812491"/>
              <a:gd name="connsiteY90" fmla="*/ 428165 h 1522754"/>
              <a:gd name="connsiteX91" fmla="*/ 1560626 w 1812491"/>
              <a:gd name="connsiteY91" fmla="*/ 400782 h 1522754"/>
              <a:gd name="connsiteX92" fmla="*/ 1560626 w 1812491"/>
              <a:gd name="connsiteY92" fmla="*/ 143137 h 1522754"/>
              <a:gd name="connsiteX93" fmla="*/ 1533269 w 1812491"/>
              <a:gd name="connsiteY93" fmla="*/ 115754 h 1522754"/>
              <a:gd name="connsiteX94" fmla="*/ 278965 w 1812491"/>
              <a:gd name="connsiteY94" fmla="*/ 115754 h 1522754"/>
              <a:gd name="connsiteX95" fmla="*/ 251608 w 1812491"/>
              <a:gd name="connsiteY95" fmla="*/ 143137 h 1522754"/>
              <a:gd name="connsiteX96" fmla="*/ 251608 w 1812491"/>
              <a:gd name="connsiteY96" fmla="*/ 400782 h 1522754"/>
              <a:gd name="connsiteX97" fmla="*/ 278965 w 1812491"/>
              <a:gd name="connsiteY97" fmla="*/ 428165 h 1522754"/>
              <a:gd name="connsiteX98" fmla="*/ 333677 w 1812491"/>
              <a:gd name="connsiteY98" fmla="*/ 428165 h 1522754"/>
              <a:gd name="connsiteX99" fmla="*/ 388390 w 1812491"/>
              <a:gd name="connsiteY99" fmla="*/ 428165 h 1522754"/>
              <a:gd name="connsiteX100" fmla="*/ 415746 w 1812491"/>
              <a:gd name="connsiteY100" fmla="*/ 400782 h 1522754"/>
              <a:gd name="connsiteX101" fmla="*/ 415746 w 1812491"/>
              <a:gd name="connsiteY101" fmla="*/ 143137 h 1522754"/>
              <a:gd name="connsiteX102" fmla="*/ 388390 w 1812491"/>
              <a:gd name="connsiteY102" fmla="*/ 115754 h 1522754"/>
              <a:gd name="connsiteX103" fmla="*/ 999996 w 1812491"/>
              <a:gd name="connsiteY103" fmla="*/ 44824 h 1522754"/>
              <a:gd name="connsiteX104" fmla="*/ 999996 w 1812491"/>
              <a:gd name="connsiteY104" fmla="*/ 535392 h 1522754"/>
              <a:gd name="connsiteX105" fmla="*/ 1033570 w 1812491"/>
              <a:gd name="connsiteY105" fmla="*/ 596402 h 1522754"/>
              <a:gd name="connsiteX106" fmla="*/ 1033570 w 1812491"/>
              <a:gd name="connsiteY106" fmla="*/ 700990 h 1522754"/>
              <a:gd name="connsiteX107" fmla="*/ 1062170 w 1812491"/>
              <a:gd name="connsiteY107" fmla="*/ 652431 h 1522754"/>
              <a:gd name="connsiteX108" fmla="*/ 1138021 w 1812491"/>
              <a:gd name="connsiteY108" fmla="*/ 75951 h 1522754"/>
              <a:gd name="connsiteX109" fmla="*/ 1133047 w 1812491"/>
              <a:gd name="connsiteY109" fmla="*/ 54784 h 1522754"/>
              <a:gd name="connsiteX110" fmla="*/ 1111909 w 1812491"/>
              <a:gd name="connsiteY110" fmla="*/ 44824 h 1522754"/>
              <a:gd name="connsiteX111" fmla="*/ 858240 w 1812491"/>
              <a:gd name="connsiteY111" fmla="*/ 44824 h 1522754"/>
              <a:gd name="connsiteX112" fmla="*/ 858240 w 1812491"/>
              <a:gd name="connsiteY112" fmla="*/ 524186 h 1522754"/>
              <a:gd name="connsiteX113" fmla="*/ 955231 w 1812491"/>
              <a:gd name="connsiteY113" fmla="*/ 524186 h 1522754"/>
              <a:gd name="connsiteX114" fmla="*/ 955231 w 1812491"/>
              <a:gd name="connsiteY114" fmla="*/ 44824 h 1522754"/>
              <a:gd name="connsiteX115" fmla="*/ 701563 w 1812491"/>
              <a:gd name="connsiteY115" fmla="*/ 44824 h 1522754"/>
              <a:gd name="connsiteX116" fmla="*/ 681667 w 1812491"/>
              <a:gd name="connsiteY116" fmla="*/ 54784 h 1522754"/>
              <a:gd name="connsiteX117" fmla="*/ 675450 w 1812491"/>
              <a:gd name="connsiteY117" fmla="*/ 75951 h 1522754"/>
              <a:gd name="connsiteX118" fmla="*/ 752545 w 1812491"/>
              <a:gd name="connsiteY118" fmla="*/ 653676 h 1522754"/>
              <a:gd name="connsiteX119" fmla="*/ 779902 w 1812491"/>
              <a:gd name="connsiteY119" fmla="*/ 700990 h 1522754"/>
              <a:gd name="connsiteX120" fmla="*/ 779902 w 1812491"/>
              <a:gd name="connsiteY120" fmla="*/ 596402 h 1522754"/>
              <a:gd name="connsiteX121" fmla="*/ 813475 w 1812491"/>
              <a:gd name="connsiteY121" fmla="*/ 535392 h 1522754"/>
              <a:gd name="connsiteX122" fmla="*/ 813475 w 1812491"/>
              <a:gd name="connsiteY122" fmla="*/ 44824 h 1522754"/>
              <a:gd name="connsiteX123" fmla="*/ 1407679 w 1812491"/>
              <a:gd name="connsiteY123" fmla="*/ 0 h 1522754"/>
              <a:gd name="connsiteX124" fmla="*/ 1428818 w 1812491"/>
              <a:gd name="connsiteY124" fmla="*/ 23649 h 1522754"/>
              <a:gd name="connsiteX125" fmla="*/ 1428818 w 1812491"/>
              <a:gd name="connsiteY125" fmla="*/ 70946 h 1522754"/>
              <a:gd name="connsiteX126" fmla="*/ 1527052 w 1812491"/>
              <a:gd name="connsiteY126" fmla="*/ 70946 h 1522754"/>
              <a:gd name="connsiteX127" fmla="*/ 1527052 w 1812491"/>
              <a:gd name="connsiteY127" fmla="*/ 23649 h 1522754"/>
              <a:gd name="connsiteX128" fmla="*/ 1549435 w 1812491"/>
              <a:gd name="connsiteY128" fmla="*/ 0 h 1522754"/>
              <a:gd name="connsiteX129" fmla="*/ 1571817 w 1812491"/>
              <a:gd name="connsiteY129" fmla="*/ 23649 h 1522754"/>
              <a:gd name="connsiteX130" fmla="*/ 1571817 w 1812491"/>
              <a:gd name="connsiteY130" fmla="*/ 82148 h 1522754"/>
              <a:gd name="connsiteX131" fmla="*/ 1605391 w 1812491"/>
              <a:gd name="connsiteY131" fmla="*/ 143137 h 1522754"/>
              <a:gd name="connsiteX132" fmla="*/ 1605391 w 1812491"/>
              <a:gd name="connsiteY132" fmla="*/ 247689 h 1522754"/>
              <a:gd name="connsiteX133" fmla="*/ 1632747 w 1812491"/>
              <a:gd name="connsiteY133" fmla="*/ 200391 h 1522754"/>
              <a:gd name="connsiteX134" fmla="*/ 1657617 w 1812491"/>
              <a:gd name="connsiteY134" fmla="*/ 19915 h 1522754"/>
              <a:gd name="connsiteX135" fmla="*/ 1682486 w 1812491"/>
              <a:gd name="connsiteY135" fmla="*/ 1245 h 1522754"/>
              <a:gd name="connsiteX136" fmla="*/ 1701138 w 1812491"/>
              <a:gd name="connsiteY136" fmla="*/ 26138 h 1522754"/>
              <a:gd name="connsiteX137" fmla="*/ 1677512 w 1812491"/>
              <a:gd name="connsiteY137" fmla="*/ 205370 h 1522754"/>
              <a:gd name="connsiteX138" fmla="*/ 1605391 w 1812491"/>
              <a:gd name="connsiteY138" fmla="*/ 297475 h 1522754"/>
              <a:gd name="connsiteX139" fmla="*/ 1605391 w 1812491"/>
              <a:gd name="connsiteY139" fmla="*/ 400782 h 1522754"/>
              <a:gd name="connsiteX140" fmla="*/ 1533269 w 1812491"/>
              <a:gd name="connsiteY140" fmla="*/ 471728 h 1522754"/>
              <a:gd name="connsiteX141" fmla="*/ 1530783 w 1812491"/>
              <a:gd name="connsiteY141" fmla="*/ 471728 h 1522754"/>
              <a:gd name="connsiteX142" fmla="*/ 1601660 w 1812491"/>
              <a:gd name="connsiteY142" fmla="*/ 604908 h 1522754"/>
              <a:gd name="connsiteX143" fmla="*/ 1604147 w 1812491"/>
              <a:gd name="connsiteY143" fmla="*/ 607397 h 1522754"/>
              <a:gd name="connsiteX144" fmla="*/ 1772016 w 1812491"/>
              <a:gd name="connsiteY144" fmla="*/ 636024 h 1522754"/>
              <a:gd name="connsiteX145" fmla="*/ 1810563 w 1812491"/>
              <a:gd name="connsiteY145" fmla="*/ 669630 h 1522754"/>
              <a:gd name="connsiteX146" fmla="*/ 1799372 w 1812491"/>
              <a:gd name="connsiteY146" fmla="*/ 718172 h 1522754"/>
              <a:gd name="connsiteX147" fmla="*/ 1679999 w 1812491"/>
              <a:gd name="connsiteY147" fmla="*/ 840149 h 1522754"/>
              <a:gd name="connsiteX148" fmla="*/ 1678756 w 1812491"/>
              <a:gd name="connsiteY148" fmla="*/ 843883 h 1522754"/>
              <a:gd name="connsiteX149" fmla="*/ 1703625 w 1812491"/>
              <a:gd name="connsiteY149" fmla="*/ 1013158 h 1522754"/>
              <a:gd name="connsiteX150" fmla="*/ 1683729 w 1812491"/>
              <a:gd name="connsiteY150" fmla="*/ 1059211 h 1522754"/>
              <a:gd name="connsiteX151" fmla="*/ 1653886 w 1812491"/>
              <a:gd name="connsiteY151" fmla="*/ 1069168 h 1522754"/>
              <a:gd name="connsiteX152" fmla="*/ 1632747 w 1812491"/>
              <a:gd name="connsiteY152" fmla="*/ 1064189 h 1522754"/>
              <a:gd name="connsiteX153" fmla="*/ 1479800 w 1812491"/>
              <a:gd name="connsiteY153" fmla="*/ 988265 h 1522754"/>
              <a:gd name="connsiteX154" fmla="*/ 1476070 w 1812491"/>
              <a:gd name="connsiteY154" fmla="*/ 988265 h 1522754"/>
              <a:gd name="connsiteX155" fmla="*/ 1323123 w 1812491"/>
              <a:gd name="connsiteY155" fmla="*/ 1064189 h 1522754"/>
              <a:gd name="connsiteX156" fmla="*/ 1273384 w 1812491"/>
              <a:gd name="connsiteY156" fmla="*/ 1059211 h 1522754"/>
              <a:gd name="connsiteX157" fmla="*/ 1253488 w 1812491"/>
              <a:gd name="connsiteY157" fmla="*/ 1013158 h 1522754"/>
              <a:gd name="connsiteX158" fmla="*/ 1278358 w 1812491"/>
              <a:gd name="connsiteY158" fmla="*/ 843883 h 1522754"/>
              <a:gd name="connsiteX159" fmla="*/ 1277114 w 1812491"/>
              <a:gd name="connsiteY159" fmla="*/ 840149 h 1522754"/>
              <a:gd name="connsiteX160" fmla="*/ 1157741 w 1812491"/>
              <a:gd name="connsiteY160" fmla="*/ 718172 h 1522754"/>
              <a:gd name="connsiteX161" fmla="*/ 1146550 w 1812491"/>
              <a:gd name="connsiteY161" fmla="*/ 669630 h 1522754"/>
              <a:gd name="connsiteX162" fmla="*/ 1183854 w 1812491"/>
              <a:gd name="connsiteY162" fmla="*/ 636024 h 1522754"/>
              <a:gd name="connsiteX163" fmla="*/ 1352966 w 1812491"/>
              <a:gd name="connsiteY163" fmla="*/ 607397 h 1522754"/>
              <a:gd name="connsiteX164" fmla="*/ 1355453 w 1812491"/>
              <a:gd name="connsiteY164" fmla="*/ 604908 h 1522754"/>
              <a:gd name="connsiteX165" fmla="*/ 1425087 w 1812491"/>
              <a:gd name="connsiteY165" fmla="*/ 471728 h 1522754"/>
              <a:gd name="connsiteX166" fmla="*/ 1423844 w 1812491"/>
              <a:gd name="connsiteY166" fmla="*/ 471728 h 1522754"/>
              <a:gd name="connsiteX167" fmla="*/ 1351723 w 1812491"/>
              <a:gd name="connsiteY167" fmla="*/ 400782 h 1522754"/>
              <a:gd name="connsiteX168" fmla="*/ 1351723 w 1812491"/>
              <a:gd name="connsiteY168" fmla="*/ 297475 h 1522754"/>
              <a:gd name="connsiteX169" fmla="*/ 1278358 w 1812491"/>
              <a:gd name="connsiteY169" fmla="*/ 205370 h 1522754"/>
              <a:gd name="connsiteX170" fmla="*/ 1254732 w 1812491"/>
              <a:gd name="connsiteY170" fmla="*/ 26138 h 1522754"/>
              <a:gd name="connsiteX171" fmla="*/ 1274627 w 1812491"/>
              <a:gd name="connsiteY171" fmla="*/ 1245 h 1522754"/>
              <a:gd name="connsiteX172" fmla="*/ 1299497 w 1812491"/>
              <a:gd name="connsiteY172" fmla="*/ 19915 h 1522754"/>
              <a:gd name="connsiteX173" fmla="*/ 1323123 w 1812491"/>
              <a:gd name="connsiteY173" fmla="*/ 200391 h 1522754"/>
              <a:gd name="connsiteX174" fmla="*/ 1351723 w 1812491"/>
              <a:gd name="connsiteY174" fmla="*/ 247689 h 1522754"/>
              <a:gd name="connsiteX175" fmla="*/ 1351723 w 1812491"/>
              <a:gd name="connsiteY175" fmla="*/ 143137 h 1522754"/>
              <a:gd name="connsiteX176" fmla="*/ 1384053 w 1812491"/>
              <a:gd name="connsiteY176" fmla="*/ 82148 h 1522754"/>
              <a:gd name="connsiteX177" fmla="*/ 1384053 w 1812491"/>
              <a:gd name="connsiteY177" fmla="*/ 23649 h 1522754"/>
              <a:gd name="connsiteX178" fmla="*/ 1407679 w 1812491"/>
              <a:gd name="connsiteY178" fmla="*/ 0 h 1522754"/>
              <a:gd name="connsiteX179" fmla="*/ 701563 w 1812491"/>
              <a:gd name="connsiteY179" fmla="*/ 0 h 1522754"/>
              <a:gd name="connsiteX180" fmla="*/ 1111909 w 1812491"/>
              <a:gd name="connsiteY180" fmla="*/ 0 h 1522754"/>
              <a:gd name="connsiteX181" fmla="*/ 1166621 w 1812491"/>
              <a:gd name="connsiteY181" fmla="*/ 24902 h 1522754"/>
              <a:gd name="connsiteX182" fmla="*/ 1182786 w 1812491"/>
              <a:gd name="connsiteY182" fmla="*/ 82176 h 1522754"/>
              <a:gd name="connsiteX183" fmla="*/ 1105691 w 1812491"/>
              <a:gd name="connsiteY183" fmla="*/ 658657 h 1522754"/>
              <a:gd name="connsiteX184" fmla="*/ 1033570 w 1812491"/>
              <a:gd name="connsiteY184" fmla="*/ 750794 h 1522754"/>
              <a:gd name="connsiteX185" fmla="*/ 1033570 w 1812491"/>
              <a:gd name="connsiteY185" fmla="*/ 852892 h 1522754"/>
              <a:gd name="connsiteX186" fmla="*/ 961448 w 1812491"/>
              <a:gd name="connsiteY186" fmla="*/ 925107 h 1522754"/>
              <a:gd name="connsiteX187" fmla="*/ 960205 w 1812491"/>
              <a:gd name="connsiteY187" fmla="*/ 925107 h 1522754"/>
              <a:gd name="connsiteX188" fmla="*/ 1029839 w 1812491"/>
              <a:gd name="connsiteY188" fmla="*/ 1058333 h 1522754"/>
              <a:gd name="connsiteX189" fmla="*/ 1032326 w 1812491"/>
              <a:gd name="connsiteY189" fmla="*/ 1059578 h 1522754"/>
              <a:gd name="connsiteX190" fmla="*/ 1201438 w 1812491"/>
              <a:gd name="connsiteY190" fmla="*/ 1089460 h 1522754"/>
              <a:gd name="connsiteX191" fmla="*/ 1238743 w 1812491"/>
              <a:gd name="connsiteY191" fmla="*/ 1123078 h 1522754"/>
              <a:gd name="connsiteX192" fmla="*/ 1227551 w 1812491"/>
              <a:gd name="connsiteY192" fmla="*/ 1171637 h 1522754"/>
              <a:gd name="connsiteX193" fmla="*/ 1108178 w 1812491"/>
              <a:gd name="connsiteY193" fmla="*/ 1293656 h 1522754"/>
              <a:gd name="connsiteX194" fmla="*/ 1106935 w 1812491"/>
              <a:gd name="connsiteY194" fmla="*/ 1297391 h 1522754"/>
              <a:gd name="connsiteX195" fmla="*/ 1131804 w 1812491"/>
              <a:gd name="connsiteY195" fmla="*/ 1466725 h 1522754"/>
              <a:gd name="connsiteX196" fmla="*/ 1111909 w 1812491"/>
              <a:gd name="connsiteY196" fmla="*/ 1512793 h 1522754"/>
              <a:gd name="connsiteX197" fmla="*/ 1062170 w 1812491"/>
              <a:gd name="connsiteY197" fmla="*/ 1516529 h 1522754"/>
              <a:gd name="connsiteX198" fmla="*/ 909223 w 1812491"/>
              <a:gd name="connsiteY198" fmla="*/ 1441823 h 1522754"/>
              <a:gd name="connsiteX199" fmla="*/ 905492 w 1812491"/>
              <a:gd name="connsiteY199" fmla="*/ 1441823 h 1522754"/>
              <a:gd name="connsiteX200" fmla="*/ 751302 w 1812491"/>
              <a:gd name="connsiteY200" fmla="*/ 1516529 h 1522754"/>
              <a:gd name="connsiteX201" fmla="*/ 730163 w 1812491"/>
              <a:gd name="connsiteY201" fmla="*/ 1522754 h 1522754"/>
              <a:gd name="connsiteX202" fmla="*/ 701563 w 1812491"/>
              <a:gd name="connsiteY202" fmla="*/ 1512793 h 1522754"/>
              <a:gd name="connsiteX203" fmla="*/ 682911 w 1812491"/>
              <a:gd name="connsiteY203" fmla="*/ 1466725 h 1522754"/>
              <a:gd name="connsiteX204" fmla="*/ 706537 w 1812491"/>
              <a:gd name="connsiteY204" fmla="*/ 1297391 h 1522754"/>
              <a:gd name="connsiteX205" fmla="*/ 705293 w 1812491"/>
              <a:gd name="connsiteY205" fmla="*/ 1293656 h 1522754"/>
              <a:gd name="connsiteX206" fmla="*/ 585920 w 1812491"/>
              <a:gd name="connsiteY206" fmla="*/ 1171637 h 1522754"/>
              <a:gd name="connsiteX207" fmla="*/ 574729 w 1812491"/>
              <a:gd name="connsiteY207" fmla="*/ 1123078 h 1522754"/>
              <a:gd name="connsiteX208" fmla="*/ 613277 w 1812491"/>
              <a:gd name="connsiteY208" fmla="*/ 1089460 h 1522754"/>
              <a:gd name="connsiteX209" fmla="*/ 781145 w 1812491"/>
              <a:gd name="connsiteY209" fmla="*/ 1059578 h 1522754"/>
              <a:gd name="connsiteX210" fmla="*/ 783632 w 1812491"/>
              <a:gd name="connsiteY210" fmla="*/ 1058333 h 1522754"/>
              <a:gd name="connsiteX211" fmla="*/ 854510 w 1812491"/>
              <a:gd name="connsiteY211" fmla="*/ 925107 h 1522754"/>
              <a:gd name="connsiteX212" fmla="*/ 852023 w 1812491"/>
              <a:gd name="connsiteY212" fmla="*/ 925107 h 1522754"/>
              <a:gd name="connsiteX213" fmla="*/ 779902 w 1812491"/>
              <a:gd name="connsiteY213" fmla="*/ 852892 h 1522754"/>
              <a:gd name="connsiteX214" fmla="*/ 779902 w 1812491"/>
              <a:gd name="connsiteY214" fmla="*/ 750794 h 1522754"/>
              <a:gd name="connsiteX215" fmla="*/ 707780 w 1812491"/>
              <a:gd name="connsiteY215" fmla="*/ 658657 h 1522754"/>
              <a:gd name="connsiteX216" fmla="*/ 630685 w 1812491"/>
              <a:gd name="connsiteY216" fmla="*/ 82176 h 1522754"/>
              <a:gd name="connsiteX217" fmla="*/ 648094 w 1812491"/>
              <a:gd name="connsiteY217" fmla="*/ 24902 h 1522754"/>
              <a:gd name="connsiteX218" fmla="*/ 701563 w 1812491"/>
              <a:gd name="connsiteY218" fmla="*/ 0 h 1522754"/>
              <a:gd name="connsiteX219" fmla="*/ 262799 w 1812491"/>
              <a:gd name="connsiteY219" fmla="*/ 0 h 1522754"/>
              <a:gd name="connsiteX220" fmla="*/ 285182 w 1812491"/>
              <a:gd name="connsiteY220" fmla="*/ 23649 h 1522754"/>
              <a:gd name="connsiteX221" fmla="*/ 285182 w 1812491"/>
              <a:gd name="connsiteY221" fmla="*/ 70946 h 1522754"/>
              <a:gd name="connsiteX222" fmla="*/ 383416 w 1812491"/>
              <a:gd name="connsiteY222" fmla="*/ 70946 h 1522754"/>
              <a:gd name="connsiteX223" fmla="*/ 383416 w 1812491"/>
              <a:gd name="connsiteY223" fmla="*/ 23649 h 1522754"/>
              <a:gd name="connsiteX224" fmla="*/ 405799 w 1812491"/>
              <a:gd name="connsiteY224" fmla="*/ 0 h 1522754"/>
              <a:gd name="connsiteX225" fmla="*/ 426938 w 1812491"/>
              <a:gd name="connsiteY225" fmla="*/ 23649 h 1522754"/>
              <a:gd name="connsiteX226" fmla="*/ 426938 w 1812491"/>
              <a:gd name="connsiteY226" fmla="*/ 82148 h 1522754"/>
              <a:gd name="connsiteX227" fmla="*/ 460511 w 1812491"/>
              <a:gd name="connsiteY227" fmla="*/ 143137 h 1522754"/>
              <a:gd name="connsiteX228" fmla="*/ 460511 w 1812491"/>
              <a:gd name="connsiteY228" fmla="*/ 247689 h 1522754"/>
              <a:gd name="connsiteX229" fmla="*/ 489111 w 1812491"/>
              <a:gd name="connsiteY229" fmla="*/ 200391 h 1522754"/>
              <a:gd name="connsiteX230" fmla="*/ 513981 w 1812491"/>
              <a:gd name="connsiteY230" fmla="*/ 19915 h 1522754"/>
              <a:gd name="connsiteX231" fmla="*/ 538850 w 1812491"/>
              <a:gd name="connsiteY231" fmla="*/ 1245 h 1522754"/>
              <a:gd name="connsiteX232" fmla="*/ 557502 w 1812491"/>
              <a:gd name="connsiteY232" fmla="*/ 26138 h 1522754"/>
              <a:gd name="connsiteX233" fmla="*/ 532633 w 1812491"/>
              <a:gd name="connsiteY233" fmla="*/ 205370 h 1522754"/>
              <a:gd name="connsiteX234" fmla="*/ 460511 w 1812491"/>
              <a:gd name="connsiteY234" fmla="*/ 297475 h 1522754"/>
              <a:gd name="connsiteX235" fmla="*/ 460511 w 1812491"/>
              <a:gd name="connsiteY235" fmla="*/ 400782 h 1522754"/>
              <a:gd name="connsiteX236" fmla="*/ 388390 w 1812491"/>
              <a:gd name="connsiteY236" fmla="*/ 471728 h 1522754"/>
              <a:gd name="connsiteX237" fmla="*/ 387147 w 1812491"/>
              <a:gd name="connsiteY237" fmla="*/ 471728 h 1522754"/>
              <a:gd name="connsiteX238" fmla="*/ 456781 w 1812491"/>
              <a:gd name="connsiteY238" fmla="*/ 604908 h 1522754"/>
              <a:gd name="connsiteX239" fmla="*/ 459268 w 1812491"/>
              <a:gd name="connsiteY239" fmla="*/ 607397 h 1522754"/>
              <a:gd name="connsiteX240" fmla="*/ 628380 w 1812491"/>
              <a:gd name="connsiteY240" fmla="*/ 636024 h 1522754"/>
              <a:gd name="connsiteX241" fmla="*/ 665684 w 1812491"/>
              <a:gd name="connsiteY241" fmla="*/ 669630 h 1522754"/>
              <a:gd name="connsiteX242" fmla="*/ 654493 w 1812491"/>
              <a:gd name="connsiteY242" fmla="*/ 718172 h 1522754"/>
              <a:gd name="connsiteX243" fmla="*/ 535120 w 1812491"/>
              <a:gd name="connsiteY243" fmla="*/ 840149 h 1522754"/>
              <a:gd name="connsiteX244" fmla="*/ 535120 w 1812491"/>
              <a:gd name="connsiteY244" fmla="*/ 843883 h 1522754"/>
              <a:gd name="connsiteX245" fmla="*/ 558746 w 1812491"/>
              <a:gd name="connsiteY245" fmla="*/ 1013158 h 1522754"/>
              <a:gd name="connsiteX246" fmla="*/ 538850 w 1812491"/>
              <a:gd name="connsiteY246" fmla="*/ 1059211 h 1522754"/>
              <a:gd name="connsiteX247" fmla="*/ 510250 w 1812491"/>
              <a:gd name="connsiteY247" fmla="*/ 1069168 h 1522754"/>
              <a:gd name="connsiteX248" fmla="*/ 489111 w 1812491"/>
              <a:gd name="connsiteY248" fmla="*/ 1064189 h 1522754"/>
              <a:gd name="connsiteX249" fmla="*/ 336164 w 1812491"/>
              <a:gd name="connsiteY249" fmla="*/ 988265 h 1522754"/>
              <a:gd name="connsiteX250" fmla="*/ 332434 w 1812491"/>
              <a:gd name="connsiteY250" fmla="*/ 988265 h 1522754"/>
              <a:gd name="connsiteX251" fmla="*/ 179487 w 1812491"/>
              <a:gd name="connsiteY251" fmla="*/ 1064189 h 1522754"/>
              <a:gd name="connsiteX252" fmla="*/ 129748 w 1812491"/>
              <a:gd name="connsiteY252" fmla="*/ 1059211 h 1522754"/>
              <a:gd name="connsiteX253" fmla="*/ 109852 w 1812491"/>
              <a:gd name="connsiteY253" fmla="*/ 1013158 h 1522754"/>
              <a:gd name="connsiteX254" fmla="*/ 133478 w 1812491"/>
              <a:gd name="connsiteY254" fmla="*/ 843883 h 1522754"/>
              <a:gd name="connsiteX255" fmla="*/ 132235 w 1812491"/>
              <a:gd name="connsiteY255" fmla="*/ 840149 h 1522754"/>
              <a:gd name="connsiteX256" fmla="*/ 14105 w 1812491"/>
              <a:gd name="connsiteY256" fmla="*/ 718172 h 1522754"/>
              <a:gd name="connsiteX257" fmla="*/ 2914 w 1812491"/>
              <a:gd name="connsiteY257" fmla="*/ 669630 h 1522754"/>
              <a:gd name="connsiteX258" fmla="*/ 40218 w 1812491"/>
              <a:gd name="connsiteY258" fmla="*/ 636024 h 1522754"/>
              <a:gd name="connsiteX259" fmla="*/ 208087 w 1812491"/>
              <a:gd name="connsiteY259" fmla="*/ 607397 h 1522754"/>
              <a:gd name="connsiteX260" fmla="*/ 211817 w 1812491"/>
              <a:gd name="connsiteY260" fmla="*/ 604908 h 1522754"/>
              <a:gd name="connsiteX261" fmla="*/ 281451 w 1812491"/>
              <a:gd name="connsiteY261" fmla="*/ 471728 h 1522754"/>
              <a:gd name="connsiteX262" fmla="*/ 278965 w 1812491"/>
              <a:gd name="connsiteY262" fmla="*/ 471728 h 1522754"/>
              <a:gd name="connsiteX263" fmla="*/ 206843 w 1812491"/>
              <a:gd name="connsiteY263" fmla="*/ 400782 h 1522754"/>
              <a:gd name="connsiteX264" fmla="*/ 206843 w 1812491"/>
              <a:gd name="connsiteY264" fmla="*/ 297475 h 1522754"/>
              <a:gd name="connsiteX265" fmla="*/ 134722 w 1812491"/>
              <a:gd name="connsiteY265" fmla="*/ 205370 h 1522754"/>
              <a:gd name="connsiteX266" fmla="*/ 111096 w 1812491"/>
              <a:gd name="connsiteY266" fmla="*/ 26138 h 1522754"/>
              <a:gd name="connsiteX267" fmla="*/ 129748 w 1812491"/>
              <a:gd name="connsiteY267" fmla="*/ 1245 h 1522754"/>
              <a:gd name="connsiteX268" fmla="*/ 154617 w 1812491"/>
              <a:gd name="connsiteY268" fmla="*/ 19915 h 1522754"/>
              <a:gd name="connsiteX269" fmla="*/ 179487 w 1812491"/>
              <a:gd name="connsiteY269" fmla="*/ 200391 h 1522754"/>
              <a:gd name="connsiteX270" fmla="*/ 206843 w 1812491"/>
              <a:gd name="connsiteY270" fmla="*/ 247689 h 1522754"/>
              <a:gd name="connsiteX271" fmla="*/ 206843 w 1812491"/>
              <a:gd name="connsiteY271" fmla="*/ 143137 h 1522754"/>
              <a:gd name="connsiteX272" fmla="*/ 240417 w 1812491"/>
              <a:gd name="connsiteY272" fmla="*/ 82148 h 1522754"/>
              <a:gd name="connsiteX273" fmla="*/ 240417 w 1812491"/>
              <a:gd name="connsiteY273" fmla="*/ 23649 h 1522754"/>
              <a:gd name="connsiteX274" fmla="*/ 262799 w 1812491"/>
              <a:gd name="connsiteY274" fmla="*/ 0 h 15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812491" h="1522754">
                <a:moveTo>
                  <a:pt x="906736" y="925107"/>
                </a:moveTo>
                <a:cubicBezTo>
                  <a:pt x="905492" y="925107"/>
                  <a:pt x="904249" y="926352"/>
                  <a:pt x="903005" y="927597"/>
                </a:cubicBezTo>
                <a:lnTo>
                  <a:pt x="823423" y="1079499"/>
                </a:lnTo>
                <a:cubicBezTo>
                  <a:pt x="817206" y="1091950"/>
                  <a:pt x="803528" y="1100666"/>
                  <a:pt x="788606" y="1104401"/>
                </a:cubicBezTo>
                <a:lnTo>
                  <a:pt x="620737" y="1133039"/>
                </a:lnTo>
                <a:cubicBezTo>
                  <a:pt x="619494" y="1133039"/>
                  <a:pt x="618250" y="1134284"/>
                  <a:pt x="618250" y="1136774"/>
                </a:cubicBezTo>
                <a:cubicBezTo>
                  <a:pt x="617007" y="1138019"/>
                  <a:pt x="618250" y="1138019"/>
                  <a:pt x="618250" y="1140509"/>
                </a:cubicBezTo>
                <a:lnTo>
                  <a:pt x="737624" y="1262529"/>
                </a:lnTo>
                <a:cubicBezTo>
                  <a:pt x="747571" y="1273735"/>
                  <a:pt x="752545" y="1288676"/>
                  <a:pt x="750058" y="1303617"/>
                </a:cubicBezTo>
                <a:lnTo>
                  <a:pt x="726432" y="1472950"/>
                </a:lnTo>
                <a:cubicBezTo>
                  <a:pt x="726432" y="1474195"/>
                  <a:pt x="726432" y="1475440"/>
                  <a:pt x="727676" y="1476685"/>
                </a:cubicBezTo>
                <a:cubicBezTo>
                  <a:pt x="728919" y="1477931"/>
                  <a:pt x="731406" y="1477931"/>
                  <a:pt x="732650" y="1476685"/>
                </a:cubicBezTo>
                <a:lnTo>
                  <a:pt x="885597" y="1400735"/>
                </a:lnTo>
                <a:cubicBezTo>
                  <a:pt x="899275" y="1394509"/>
                  <a:pt x="915440" y="1394509"/>
                  <a:pt x="929118" y="1400735"/>
                </a:cubicBezTo>
                <a:lnTo>
                  <a:pt x="1082065" y="1476685"/>
                </a:lnTo>
                <a:cubicBezTo>
                  <a:pt x="1083309" y="1477931"/>
                  <a:pt x="1084552" y="1477931"/>
                  <a:pt x="1085796" y="1476685"/>
                </a:cubicBezTo>
                <a:cubicBezTo>
                  <a:pt x="1087039" y="1475440"/>
                  <a:pt x="1088283" y="1474195"/>
                  <a:pt x="1088283" y="1472950"/>
                </a:cubicBezTo>
                <a:lnTo>
                  <a:pt x="1063413" y="1303617"/>
                </a:lnTo>
                <a:cubicBezTo>
                  <a:pt x="1060926" y="1288676"/>
                  <a:pt x="1065900" y="1273735"/>
                  <a:pt x="1075848" y="1262529"/>
                </a:cubicBezTo>
                <a:lnTo>
                  <a:pt x="1195221" y="1140509"/>
                </a:lnTo>
                <a:cubicBezTo>
                  <a:pt x="1196465" y="1138019"/>
                  <a:pt x="1196465" y="1138019"/>
                  <a:pt x="1196465" y="1136774"/>
                </a:cubicBezTo>
                <a:cubicBezTo>
                  <a:pt x="1195221" y="1134284"/>
                  <a:pt x="1195221" y="1133039"/>
                  <a:pt x="1192734" y="1133039"/>
                </a:cubicBezTo>
                <a:lnTo>
                  <a:pt x="1024865" y="1104401"/>
                </a:lnTo>
                <a:cubicBezTo>
                  <a:pt x="1009944" y="1100666"/>
                  <a:pt x="997509" y="1091950"/>
                  <a:pt x="990048" y="1079499"/>
                </a:cubicBezTo>
                <a:lnTo>
                  <a:pt x="910466" y="927597"/>
                </a:lnTo>
                <a:cubicBezTo>
                  <a:pt x="909223" y="926352"/>
                  <a:pt x="909223" y="925107"/>
                  <a:pt x="906736" y="925107"/>
                </a:cubicBezTo>
                <a:close/>
                <a:moveTo>
                  <a:pt x="852023" y="569009"/>
                </a:moveTo>
                <a:cubicBezTo>
                  <a:pt x="837101" y="569009"/>
                  <a:pt x="824667" y="581460"/>
                  <a:pt x="824667" y="596402"/>
                </a:cubicBezTo>
                <a:lnTo>
                  <a:pt x="824667" y="852892"/>
                </a:lnTo>
                <a:cubicBezTo>
                  <a:pt x="824667" y="867833"/>
                  <a:pt x="837101" y="881529"/>
                  <a:pt x="852023" y="881529"/>
                </a:cubicBezTo>
                <a:lnTo>
                  <a:pt x="961448" y="881529"/>
                </a:lnTo>
                <a:cubicBezTo>
                  <a:pt x="976370" y="881529"/>
                  <a:pt x="990048" y="867833"/>
                  <a:pt x="990048" y="852892"/>
                </a:cubicBezTo>
                <a:lnTo>
                  <a:pt x="990048" y="596402"/>
                </a:lnTo>
                <a:cubicBezTo>
                  <a:pt x="990048" y="581460"/>
                  <a:pt x="976370" y="569009"/>
                  <a:pt x="961448" y="569009"/>
                </a:cubicBezTo>
                <a:close/>
                <a:moveTo>
                  <a:pt x="1474826" y="474218"/>
                </a:moveTo>
                <a:lnTo>
                  <a:pt x="1395244" y="626067"/>
                </a:lnTo>
                <a:cubicBezTo>
                  <a:pt x="1387783" y="638514"/>
                  <a:pt x="1375349" y="648471"/>
                  <a:pt x="1360427" y="650960"/>
                </a:cubicBezTo>
                <a:lnTo>
                  <a:pt x="1192558" y="679588"/>
                </a:lnTo>
                <a:cubicBezTo>
                  <a:pt x="1190071" y="680832"/>
                  <a:pt x="1190071" y="682077"/>
                  <a:pt x="1188828" y="683322"/>
                </a:cubicBezTo>
                <a:cubicBezTo>
                  <a:pt x="1188828" y="684566"/>
                  <a:pt x="1188828" y="685811"/>
                  <a:pt x="1190071" y="687056"/>
                </a:cubicBezTo>
                <a:lnTo>
                  <a:pt x="1309445" y="809033"/>
                </a:lnTo>
                <a:cubicBezTo>
                  <a:pt x="1319392" y="820235"/>
                  <a:pt x="1324366" y="835171"/>
                  <a:pt x="1321879" y="850107"/>
                </a:cubicBezTo>
                <a:lnTo>
                  <a:pt x="1298253" y="1019381"/>
                </a:lnTo>
                <a:cubicBezTo>
                  <a:pt x="1298253" y="1020626"/>
                  <a:pt x="1298253" y="1021871"/>
                  <a:pt x="1299497" y="1023115"/>
                </a:cubicBezTo>
                <a:cubicBezTo>
                  <a:pt x="1300740" y="1024360"/>
                  <a:pt x="1301984" y="1024360"/>
                  <a:pt x="1304471" y="1024360"/>
                </a:cubicBezTo>
                <a:lnTo>
                  <a:pt x="1456174" y="948435"/>
                </a:lnTo>
                <a:cubicBezTo>
                  <a:pt x="1463635" y="944701"/>
                  <a:pt x="1471096" y="943457"/>
                  <a:pt x="1477313" y="943457"/>
                </a:cubicBezTo>
                <a:cubicBezTo>
                  <a:pt x="1486018" y="943457"/>
                  <a:pt x="1493478" y="944701"/>
                  <a:pt x="1499696" y="948435"/>
                </a:cubicBezTo>
                <a:lnTo>
                  <a:pt x="1652643" y="1024360"/>
                </a:lnTo>
                <a:cubicBezTo>
                  <a:pt x="1653886" y="1024360"/>
                  <a:pt x="1656373" y="1024360"/>
                  <a:pt x="1657617" y="1023115"/>
                </a:cubicBezTo>
                <a:cubicBezTo>
                  <a:pt x="1657617" y="1021871"/>
                  <a:pt x="1658860" y="1020626"/>
                  <a:pt x="1658860" y="1019381"/>
                </a:cubicBezTo>
                <a:lnTo>
                  <a:pt x="1633991" y="850107"/>
                </a:lnTo>
                <a:cubicBezTo>
                  <a:pt x="1632747" y="835171"/>
                  <a:pt x="1637721" y="820235"/>
                  <a:pt x="1647669" y="809033"/>
                </a:cubicBezTo>
                <a:lnTo>
                  <a:pt x="1767042" y="687056"/>
                </a:lnTo>
                <a:cubicBezTo>
                  <a:pt x="1768285" y="685811"/>
                  <a:pt x="1768285" y="684566"/>
                  <a:pt x="1768285" y="683322"/>
                </a:cubicBezTo>
                <a:cubicBezTo>
                  <a:pt x="1767042" y="682077"/>
                  <a:pt x="1765799" y="680832"/>
                  <a:pt x="1764555" y="679588"/>
                </a:cubicBezTo>
                <a:lnTo>
                  <a:pt x="1596687" y="650960"/>
                </a:lnTo>
                <a:cubicBezTo>
                  <a:pt x="1581765" y="648471"/>
                  <a:pt x="1568087" y="638514"/>
                  <a:pt x="1561869" y="626067"/>
                </a:cubicBezTo>
                <a:lnTo>
                  <a:pt x="1482287" y="474218"/>
                </a:lnTo>
                <a:cubicBezTo>
                  <a:pt x="1479800" y="471728"/>
                  <a:pt x="1476070" y="471728"/>
                  <a:pt x="1474826" y="474218"/>
                </a:cubicBezTo>
                <a:close/>
                <a:moveTo>
                  <a:pt x="333677" y="471728"/>
                </a:moveTo>
                <a:cubicBezTo>
                  <a:pt x="332434" y="471728"/>
                  <a:pt x="331190" y="472973"/>
                  <a:pt x="331190" y="474218"/>
                </a:cubicBezTo>
                <a:lnTo>
                  <a:pt x="251608" y="626067"/>
                </a:lnTo>
                <a:cubicBezTo>
                  <a:pt x="244147" y="638514"/>
                  <a:pt x="230469" y="648471"/>
                  <a:pt x="215547" y="650960"/>
                </a:cubicBezTo>
                <a:lnTo>
                  <a:pt x="47679" y="679588"/>
                </a:lnTo>
                <a:cubicBezTo>
                  <a:pt x="46435" y="680832"/>
                  <a:pt x="45192" y="682077"/>
                  <a:pt x="45192" y="683322"/>
                </a:cubicBezTo>
                <a:cubicBezTo>
                  <a:pt x="43948" y="684566"/>
                  <a:pt x="45192" y="685811"/>
                  <a:pt x="45192" y="687056"/>
                </a:cubicBezTo>
                <a:lnTo>
                  <a:pt x="164565" y="809033"/>
                </a:lnTo>
                <a:cubicBezTo>
                  <a:pt x="174513" y="820235"/>
                  <a:pt x="180730" y="835171"/>
                  <a:pt x="178243" y="850107"/>
                </a:cubicBezTo>
                <a:lnTo>
                  <a:pt x="153374" y="1019381"/>
                </a:lnTo>
                <a:cubicBezTo>
                  <a:pt x="153374" y="1020626"/>
                  <a:pt x="153374" y="1021871"/>
                  <a:pt x="154617" y="1023115"/>
                </a:cubicBezTo>
                <a:cubicBezTo>
                  <a:pt x="157104" y="1024360"/>
                  <a:pt x="158348" y="1024360"/>
                  <a:pt x="159591" y="1024360"/>
                </a:cubicBezTo>
                <a:lnTo>
                  <a:pt x="312538" y="948435"/>
                </a:lnTo>
                <a:cubicBezTo>
                  <a:pt x="326216" y="942212"/>
                  <a:pt x="342382" y="942212"/>
                  <a:pt x="354816" y="948435"/>
                </a:cubicBezTo>
                <a:lnTo>
                  <a:pt x="509007" y="1024360"/>
                </a:lnTo>
                <a:cubicBezTo>
                  <a:pt x="510250" y="1024360"/>
                  <a:pt x="511494" y="1024360"/>
                  <a:pt x="512737" y="1023115"/>
                </a:cubicBezTo>
                <a:cubicBezTo>
                  <a:pt x="513981" y="1021871"/>
                  <a:pt x="515224" y="1020626"/>
                  <a:pt x="513981" y="1019381"/>
                </a:cubicBezTo>
                <a:lnTo>
                  <a:pt x="490355" y="850107"/>
                </a:lnTo>
                <a:cubicBezTo>
                  <a:pt x="487868" y="835171"/>
                  <a:pt x="492842" y="820235"/>
                  <a:pt x="502789" y="809033"/>
                </a:cubicBezTo>
                <a:lnTo>
                  <a:pt x="622163" y="687056"/>
                </a:lnTo>
                <a:cubicBezTo>
                  <a:pt x="623406" y="685811"/>
                  <a:pt x="623406" y="684566"/>
                  <a:pt x="623406" y="683322"/>
                </a:cubicBezTo>
                <a:cubicBezTo>
                  <a:pt x="623406" y="682077"/>
                  <a:pt x="622163" y="680832"/>
                  <a:pt x="620919" y="679588"/>
                </a:cubicBezTo>
                <a:lnTo>
                  <a:pt x="451807" y="650960"/>
                </a:lnTo>
                <a:cubicBezTo>
                  <a:pt x="436885" y="648471"/>
                  <a:pt x="424451" y="638514"/>
                  <a:pt x="416990" y="626067"/>
                </a:cubicBezTo>
                <a:lnTo>
                  <a:pt x="337408" y="474218"/>
                </a:lnTo>
                <a:cubicBezTo>
                  <a:pt x="337408" y="472973"/>
                  <a:pt x="336164" y="471728"/>
                  <a:pt x="333677" y="471728"/>
                </a:cubicBezTo>
                <a:close/>
                <a:moveTo>
                  <a:pt x="1423844" y="115754"/>
                </a:moveTo>
                <a:cubicBezTo>
                  <a:pt x="1407679" y="115754"/>
                  <a:pt x="1396488" y="128201"/>
                  <a:pt x="1396488" y="143137"/>
                </a:cubicBezTo>
                <a:lnTo>
                  <a:pt x="1396488" y="400782"/>
                </a:lnTo>
                <a:cubicBezTo>
                  <a:pt x="1396488" y="415718"/>
                  <a:pt x="1407679" y="428165"/>
                  <a:pt x="1423844" y="428165"/>
                </a:cubicBezTo>
                <a:lnTo>
                  <a:pt x="1533269" y="428165"/>
                </a:lnTo>
                <a:cubicBezTo>
                  <a:pt x="1548191" y="428165"/>
                  <a:pt x="1560626" y="415718"/>
                  <a:pt x="1560626" y="400782"/>
                </a:cubicBezTo>
                <a:lnTo>
                  <a:pt x="1560626" y="143137"/>
                </a:lnTo>
                <a:cubicBezTo>
                  <a:pt x="1560626" y="128201"/>
                  <a:pt x="1548191" y="115754"/>
                  <a:pt x="1533269" y="115754"/>
                </a:cubicBezTo>
                <a:close/>
                <a:moveTo>
                  <a:pt x="278965" y="115754"/>
                </a:moveTo>
                <a:cubicBezTo>
                  <a:pt x="264043" y="115754"/>
                  <a:pt x="251608" y="128201"/>
                  <a:pt x="251608" y="143137"/>
                </a:cubicBezTo>
                <a:lnTo>
                  <a:pt x="251608" y="400782"/>
                </a:lnTo>
                <a:cubicBezTo>
                  <a:pt x="251608" y="415718"/>
                  <a:pt x="264043" y="428165"/>
                  <a:pt x="278965" y="428165"/>
                </a:cubicBezTo>
                <a:lnTo>
                  <a:pt x="333677" y="428165"/>
                </a:lnTo>
                <a:lnTo>
                  <a:pt x="388390" y="428165"/>
                </a:lnTo>
                <a:cubicBezTo>
                  <a:pt x="403312" y="428165"/>
                  <a:pt x="415746" y="415718"/>
                  <a:pt x="415746" y="400782"/>
                </a:cubicBezTo>
                <a:lnTo>
                  <a:pt x="415746" y="143137"/>
                </a:lnTo>
                <a:cubicBezTo>
                  <a:pt x="415746" y="128201"/>
                  <a:pt x="403312" y="115754"/>
                  <a:pt x="388390" y="115754"/>
                </a:cubicBezTo>
                <a:close/>
                <a:moveTo>
                  <a:pt x="999996" y="44824"/>
                </a:moveTo>
                <a:lnTo>
                  <a:pt x="999996" y="535392"/>
                </a:lnTo>
                <a:cubicBezTo>
                  <a:pt x="1019892" y="549088"/>
                  <a:pt x="1033570" y="570255"/>
                  <a:pt x="1033570" y="596402"/>
                </a:cubicBezTo>
                <a:lnTo>
                  <a:pt x="1033570" y="700990"/>
                </a:lnTo>
                <a:cubicBezTo>
                  <a:pt x="1048491" y="689784"/>
                  <a:pt x="1059683" y="672353"/>
                  <a:pt x="1062170" y="652431"/>
                </a:cubicBezTo>
                <a:lnTo>
                  <a:pt x="1138021" y="75951"/>
                </a:lnTo>
                <a:cubicBezTo>
                  <a:pt x="1140508" y="68480"/>
                  <a:pt x="1138021" y="61010"/>
                  <a:pt x="1133047" y="54784"/>
                </a:cubicBezTo>
                <a:cubicBezTo>
                  <a:pt x="1126830" y="48559"/>
                  <a:pt x="1119369" y="44824"/>
                  <a:pt x="1111909" y="44824"/>
                </a:cubicBezTo>
                <a:close/>
                <a:moveTo>
                  <a:pt x="858240" y="44824"/>
                </a:moveTo>
                <a:lnTo>
                  <a:pt x="858240" y="524186"/>
                </a:lnTo>
                <a:lnTo>
                  <a:pt x="955231" y="524186"/>
                </a:lnTo>
                <a:lnTo>
                  <a:pt x="955231" y="44824"/>
                </a:lnTo>
                <a:close/>
                <a:moveTo>
                  <a:pt x="701563" y="44824"/>
                </a:moveTo>
                <a:cubicBezTo>
                  <a:pt x="694102" y="44824"/>
                  <a:pt x="686641" y="48559"/>
                  <a:pt x="681667" y="54784"/>
                </a:cubicBezTo>
                <a:cubicBezTo>
                  <a:pt x="676694" y="61010"/>
                  <a:pt x="674207" y="68480"/>
                  <a:pt x="675450" y="75951"/>
                </a:cubicBezTo>
                <a:lnTo>
                  <a:pt x="752545" y="653676"/>
                </a:lnTo>
                <a:cubicBezTo>
                  <a:pt x="755032" y="672353"/>
                  <a:pt x="764980" y="689784"/>
                  <a:pt x="779902" y="700990"/>
                </a:cubicBezTo>
                <a:lnTo>
                  <a:pt x="779902" y="596402"/>
                </a:lnTo>
                <a:cubicBezTo>
                  <a:pt x="779902" y="570255"/>
                  <a:pt x="793580" y="549088"/>
                  <a:pt x="813475" y="535392"/>
                </a:cubicBezTo>
                <a:lnTo>
                  <a:pt x="813475" y="44824"/>
                </a:lnTo>
                <a:close/>
                <a:moveTo>
                  <a:pt x="1407679" y="0"/>
                </a:moveTo>
                <a:cubicBezTo>
                  <a:pt x="1418870" y="0"/>
                  <a:pt x="1428818" y="11202"/>
                  <a:pt x="1428818" y="23649"/>
                </a:cubicBezTo>
                <a:lnTo>
                  <a:pt x="1428818" y="70946"/>
                </a:lnTo>
                <a:lnTo>
                  <a:pt x="1527052" y="70946"/>
                </a:lnTo>
                <a:lnTo>
                  <a:pt x="1527052" y="23649"/>
                </a:lnTo>
                <a:cubicBezTo>
                  <a:pt x="1527052" y="11202"/>
                  <a:pt x="1537000" y="0"/>
                  <a:pt x="1549435" y="0"/>
                </a:cubicBezTo>
                <a:cubicBezTo>
                  <a:pt x="1561869" y="0"/>
                  <a:pt x="1571817" y="11202"/>
                  <a:pt x="1571817" y="23649"/>
                </a:cubicBezTo>
                <a:lnTo>
                  <a:pt x="1571817" y="82148"/>
                </a:lnTo>
                <a:cubicBezTo>
                  <a:pt x="1591713" y="95839"/>
                  <a:pt x="1605391" y="116999"/>
                  <a:pt x="1605391" y="143137"/>
                </a:cubicBezTo>
                <a:lnTo>
                  <a:pt x="1605391" y="247689"/>
                </a:lnTo>
                <a:cubicBezTo>
                  <a:pt x="1620312" y="236487"/>
                  <a:pt x="1631504" y="219061"/>
                  <a:pt x="1632747" y="200391"/>
                </a:cubicBezTo>
                <a:lnTo>
                  <a:pt x="1657617" y="19915"/>
                </a:lnTo>
                <a:cubicBezTo>
                  <a:pt x="1658860" y="7468"/>
                  <a:pt x="1670051" y="-1245"/>
                  <a:pt x="1682486" y="1245"/>
                </a:cubicBezTo>
                <a:cubicBezTo>
                  <a:pt x="1694921" y="2489"/>
                  <a:pt x="1703625" y="13691"/>
                  <a:pt x="1701138" y="26138"/>
                </a:cubicBezTo>
                <a:lnTo>
                  <a:pt x="1677512" y="205370"/>
                </a:lnTo>
                <a:cubicBezTo>
                  <a:pt x="1671295" y="248933"/>
                  <a:pt x="1643938" y="282539"/>
                  <a:pt x="1605391" y="297475"/>
                </a:cubicBezTo>
                <a:lnTo>
                  <a:pt x="1605391" y="400782"/>
                </a:lnTo>
                <a:cubicBezTo>
                  <a:pt x="1605391" y="440612"/>
                  <a:pt x="1573061" y="471728"/>
                  <a:pt x="1533269" y="471728"/>
                </a:cubicBezTo>
                <a:lnTo>
                  <a:pt x="1530783" y="471728"/>
                </a:lnTo>
                <a:lnTo>
                  <a:pt x="1601660" y="604908"/>
                </a:lnTo>
                <a:cubicBezTo>
                  <a:pt x="1601660" y="606152"/>
                  <a:pt x="1602904" y="607397"/>
                  <a:pt x="1604147" y="607397"/>
                </a:cubicBezTo>
                <a:lnTo>
                  <a:pt x="1772016" y="636024"/>
                </a:lnTo>
                <a:cubicBezTo>
                  <a:pt x="1789425" y="639758"/>
                  <a:pt x="1804346" y="652205"/>
                  <a:pt x="1810563" y="669630"/>
                </a:cubicBezTo>
                <a:cubicBezTo>
                  <a:pt x="1815537" y="685811"/>
                  <a:pt x="1810563" y="705726"/>
                  <a:pt x="1799372" y="718172"/>
                </a:cubicBezTo>
                <a:lnTo>
                  <a:pt x="1679999" y="840149"/>
                </a:lnTo>
                <a:cubicBezTo>
                  <a:pt x="1678756" y="841394"/>
                  <a:pt x="1678756" y="842639"/>
                  <a:pt x="1678756" y="843883"/>
                </a:cubicBezTo>
                <a:lnTo>
                  <a:pt x="1703625" y="1013158"/>
                </a:lnTo>
                <a:cubicBezTo>
                  <a:pt x="1704869" y="1030583"/>
                  <a:pt x="1697408" y="1049253"/>
                  <a:pt x="1683729" y="1059211"/>
                </a:cubicBezTo>
                <a:cubicBezTo>
                  <a:pt x="1675025" y="1065434"/>
                  <a:pt x="1665077" y="1069168"/>
                  <a:pt x="1653886" y="1069168"/>
                </a:cubicBezTo>
                <a:cubicBezTo>
                  <a:pt x="1647669" y="1069168"/>
                  <a:pt x="1640208" y="1067923"/>
                  <a:pt x="1632747" y="1064189"/>
                </a:cubicBezTo>
                <a:lnTo>
                  <a:pt x="1479800" y="988265"/>
                </a:lnTo>
                <a:cubicBezTo>
                  <a:pt x="1478557" y="988265"/>
                  <a:pt x="1477313" y="988265"/>
                  <a:pt x="1476070" y="988265"/>
                </a:cubicBezTo>
                <a:lnTo>
                  <a:pt x="1323123" y="1064189"/>
                </a:lnTo>
                <a:cubicBezTo>
                  <a:pt x="1306958" y="1071657"/>
                  <a:pt x="1288306" y="1070413"/>
                  <a:pt x="1273384" y="1059211"/>
                </a:cubicBezTo>
                <a:cubicBezTo>
                  <a:pt x="1258462" y="1049253"/>
                  <a:pt x="1251002" y="1030583"/>
                  <a:pt x="1253488" y="1013158"/>
                </a:cubicBezTo>
                <a:lnTo>
                  <a:pt x="1278358" y="843883"/>
                </a:lnTo>
                <a:cubicBezTo>
                  <a:pt x="1278358" y="842639"/>
                  <a:pt x="1278358" y="841394"/>
                  <a:pt x="1277114" y="840149"/>
                </a:cubicBezTo>
                <a:lnTo>
                  <a:pt x="1157741" y="718172"/>
                </a:lnTo>
                <a:cubicBezTo>
                  <a:pt x="1145306" y="705726"/>
                  <a:pt x="1141576" y="685811"/>
                  <a:pt x="1146550" y="669630"/>
                </a:cubicBezTo>
                <a:cubicBezTo>
                  <a:pt x="1152767" y="652205"/>
                  <a:pt x="1167689" y="639758"/>
                  <a:pt x="1183854" y="636024"/>
                </a:cubicBezTo>
                <a:lnTo>
                  <a:pt x="1352966" y="607397"/>
                </a:lnTo>
                <a:cubicBezTo>
                  <a:pt x="1354210" y="607397"/>
                  <a:pt x="1354210" y="606152"/>
                  <a:pt x="1355453" y="604908"/>
                </a:cubicBezTo>
                <a:lnTo>
                  <a:pt x="1425087" y="471728"/>
                </a:lnTo>
                <a:lnTo>
                  <a:pt x="1423844" y="471728"/>
                </a:lnTo>
                <a:cubicBezTo>
                  <a:pt x="1384053" y="471728"/>
                  <a:pt x="1351723" y="440612"/>
                  <a:pt x="1351723" y="400782"/>
                </a:cubicBezTo>
                <a:lnTo>
                  <a:pt x="1351723" y="297475"/>
                </a:lnTo>
                <a:cubicBezTo>
                  <a:pt x="1313175" y="282539"/>
                  <a:pt x="1284575" y="248933"/>
                  <a:pt x="1278358" y="205370"/>
                </a:cubicBezTo>
                <a:lnTo>
                  <a:pt x="1254732" y="26138"/>
                </a:lnTo>
                <a:cubicBezTo>
                  <a:pt x="1253488" y="13691"/>
                  <a:pt x="1262193" y="2489"/>
                  <a:pt x="1274627" y="1245"/>
                </a:cubicBezTo>
                <a:cubicBezTo>
                  <a:pt x="1285819" y="-1245"/>
                  <a:pt x="1298253" y="7468"/>
                  <a:pt x="1299497" y="19915"/>
                </a:cubicBezTo>
                <a:lnTo>
                  <a:pt x="1323123" y="200391"/>
                </a:lnTo>
                <a:cubicBezTo>
                  <a:pt x="1325610" y="219061"/>
                  <a:pt x="1336801" y="236487"/>
                  <a:pt x="1351723" y="247689"/>
                </a:cubicBezTo>
                <a:lnTo>
                  <a:pt x="1351723" y="143137"/>
                </a:lnTo>
                <a:cubicBezTo>
                  <a:pt x="1351723" y="116999"/>
                  <a:pt x="1364157" y="95839"/>
                  <a:pt x="1384053" y="82148"/>
                </a:cubicBezTo>
                <a:lnTo>
                  <a:pt x="1384053" y="23649"/>
                </a:lnTo>
                <a:cubicBezTo>
                  <a:pt x="1384053" y="11202"/>
                  <a:pt x="1394001" y="0"/>
                  <a:pt x="1407679" y="0"/>
                </a:cubicBezTo>
                <a:close/>
                <a:moveTo>
                  <a:pt x="701563" y="0"/>
                </a:moveTo>
                <a:lnTo>
                  <a:pt x="1111909" y="0"/>
                </a:lnTo>
                <a:cubicBezTo>
                  <a:pt x="1133047" y="0"/>
                  <a:pt x="1152943" y="9961"/>
                  <a:pt x="1166621" y="24902"/>
                </a:cubicBezTo>
                <a:cubicBezTo>
                  <a:pt x="1179056" y="41088"/>
                  <a:pt x="1185273" y="61010"/>
                  <a:pt x="1182786" y="82176"/>
                </a:cubicBezTo>
                <a:lnTo>
                  <a:pt x="1105691" y="658657"/>
                </a:lnTo>
                <a:cubicBezTo>
                  <a:pt x="1100717" y="700990"/>
                  <a:pt x="1072117" y="735853"/>
                  <a:pt x="1033570" y="750794"/>
                </a:cubicBezTo>
                <a:lnTo>
                  <a:pt x="1033570" y="852892"/>
                </a:lnTo>
                <a:cubicBezTo>
                  <a:pt x="1033570" y="892735"/>
                  <a:pt x="1001240" y="925107"/>
                  <a:pt x="961448" y="925107"/>
                </a:cubicBezTo>
                <a:lnTo>
                  <a:pt x="960205" y="925107"/>
                </a:lnTo>
                <a:lnTo>
                  <a:pt x="1029839" y="1058333"/>
                </a:lnTo>
                <a:cubicBezTo>
                  <a:pt x="1031083" y="1059578"/>
                  <a:pt x="1031083" y="1059578"/>
                  <a:pt x="1032326" y="1059578"/>
                </a:cubicBezTo>
                <a:lnTo>
                  <a:pt x="1201438" y="1089460"/>
                </a:lnTo>
                <a:cubicBezTo>
                  <a:pt x="1218847" y="1091950"/>
                  <a:pt x="1232525" y="1105646"/>
                  <a:pt x="1238743" y="1123078"/>
                </a:cubicBezTo>
                <a:cubicBezTo>
                  <a:pt x="1243716" y="1139264"/>
                  <a:pt x="1239986" y="1157941"/>
                  <a:pt x="1227551" y="1171637"/>
                </a:cubicBezTo>
                <a:lnTo>
                  <a:pt x="1108178" y="1293656"/>
                </a:lnTo>
                <a:cubicBezTo>
                  <a:pt x="1106935" y="1294901"/>
                  <a:pt x="1106935" y="1296146"/>
                  <a:pt x="1106935" y="1297391"/>
                </a:cubicBezTo>
                <a:lnTo>
                  <a:pt x="1131804" y="1466725"/>
                </a:lnTo>
                <a:cubicBezTo>
                  <a:pt x="1134291" y="1484156"/>
                  <a:pt x="1126830" y="1501587"/>
                  <a:pt x="1111909" y="1512793"/>
                </a:cubicBezTo>
                <a:cubicBezTo>
                  <a:pt x="1096987" y="1522754"/>
                  <a:pt x="1078335" y="1525244"/>
                  <a:pt x="1062170" y="1516529"/>
                </a:cubicBezTo>
                <a:lnTo>
                  <a:pt x="909223" y="1441823"/>
                </a:lnTo>
                <a:cubicBezTo>
                  <a:pt x="906736" y="1440578"/>
                  <a:pt x="906736" y="1440578"/>
                  <a:pt x="905492" y="1441823"/>
                </a:cubicBezTo>
                <a:lnTo>
                  <a:pt x="751302" y="1516529"/>
                </a:lnTo>
                <a:cubicBezTo>
                  <a:pt x="745084" y="1520264"/>
                  <a:pt x="737624" y="1522754"/>
                  <a:pt x="730163" y="1522754"/>
                </a:cubicBezTo>
                <a:cubicBezTo>
                  <a:pt x="720215" y="1522754"/>
                  <a:pt x="710267" y="1519019"/>
                  <a:pt x="701563" y="1512793"/>
                </a:cubicBezTo>
                <a:cubicBezTo>
                  <a:pt x="687885" y="1501587"/>
                  <a:pt x="680424" y="1484156"/>
                  <a:pt x="682911" y="1466725"/>
                </a:cubicBezTo>
                <a:lnTo>
                  <a:pt x="706537" y="1297391"/>
                </a:lnTo>
                <a:cubicBezTo>
                  <a:pt x="706537" y="1296146"/>
                  <a:pt x="706537" y="1294901"/>
                  <a:pt x="705293" y="1293656"/>
                </a:cubicBezTo>
                <a:lnTo>
                  <a:pt x="585920" y="1171637"/>
                </a:lnTo>
                <a:cubicBezTo>
                  <a:pt x="574729" y="1157941"/>
                  <a:pt x="569755" y="1139264"/>
                  <a:pt x="574729" y="1123078"/>
                </a:cubicBezTo>
                <a:cubicBezTo>
                  <a:pt x="580946" y="1105646"/>
                  <a:pt x="595868" y="1091950"/>
                  <a:pt x="613277" y="1089460"/>
                </a:cubicBezTo>
                <a:lnTo>
                  <a:pt x="781145" y="1059578"/>
                </a:lnTo>
                <a:cubicBezTo>
                  <a:pt x="782389" y="1059578"/>
                  <a:pt x="783632" y="1059578"/>
                  <a:pt x="783632" y="1058333"/>
                </a:cubicBezTo>
                <a:lnTo>
                  <a:pt x="854510" y="925107"/>
                </a:lnTo>
                <a:lnTo>
                  <a:pt x="852023" y="925107"/>
                </a:lnTo>
                <a:cubicBezTo>
                  <a:pt x="812232" y="925107"/>
                  <a:pt x="779902" y="892735"/>
                  <a:pt x="779902" y="852892"/>
                </a:cubicBezTo>
                <a:lnTo>
                  <a:pt x="779902" y="750794"/>
                </a:lnTo>
                <a:cubicBezTo>
                  <a:pt x="741354" y="735853"/>
                  <a:pt x="712754" y="700990"/>
                  <a:pt x="707780" y="658657"/>
                </a:cubicBezTo>
                <a:lnTo>
                  <a:pt x="630685" y="82176"/>
                </a:lnTo>
                <a:cubicBezTo>
                  <a:pt x="628198" y="61010"/>
                  <a:pt x="634416" y="41088"/>
                  <a:pt x="648094" y="24902"/>
                </a:cubicBezTo>
                <a:cubicBezTo>
                  <a:pt x="661772" y="9961"/>
                  <a:pt x="681667" y="0"/>
                  <a:pt x="701563" y="0"/>
                </a:cubicBezTo>
                <a:close/>
                <a:moveTo>
                  <a:pt x="262799" y="0"/>
                </a:moveTo>
                <a:cubicBezTo>
                  <a:pt x="275234" y="0"/>
                  <a:pt x="285182" y="11202"/>
                  <a:pt x="285182" y="23649"/>
                </a:cubicBezTo>
                <a:lnTo>
                  <a:pt x="285182" y="70946"/>
                </a:lnTo>
                <a:lnTo>
                  <a:pt x="383416" y="70946"/>
                </a:lnTo>
                <a:lnTo>
                  <a:pt x="383416" y="23649"/>
                </a:lnTo>
                <a:cubicBezTo>
                  <a:pt x="383416" y="11202"/>
                  <a:pt x="393364" y="0"/>
                  <a:pt x="405799" y="0"/>
                </a:cubicBezTo>
                <a:cubicBezTo>
                  <a:pt x="416990" y="0"/>
                  <a:pt x="426938" y="11202"/>
                  <a:pt x="426938" y="23649"/>
                </a:cubicBezTo>
                <a:lnTo>
                  <a:pt x="426938" y="82148"/>
                </a:lnTo>
                <a:cubicBezTo>
                  <a:pt x="448077" y="95839"/>
                  <a:pt x="460511" y="116999"/>
                  <a:pt x="460511" y="143137"/>
                </a:cubicBezTo>
                <a:lnTo>
                  <a:pt x="460511" y="247689"/>
                </a:lnTo>
                <a:cubicBezTo>
                  <a:pt x="475433" y="236487"/>
                  <a:pt x="486624" y="219061"/>
                  <a:pt x="489111" y="200391"/>
                </a:cubicBezTo>
                <a:lnTo>
                  <a:pt x="513981" y="19915"/>
                </a:lnTo>
                <a:cubicBezTo>
                  <a:pt x="515224" y="7468"/>
                  <a:pt x="526415" y="-1245"/>
                  <a:pt x="538850" y="1245"/>
                </a:cubicBezTo>
                <a:cubicBezTo>
                  <a:pt x="551285" y="2489"/>
                  <a:pt x="558746" y="13691"/>
                  <a:pt x="557502" y="26138"/>
                </a:cubicBezTo>
                <a:lnTo>
                  <a:pt x="532633" y="205370"/>
                </a:lnTo>
                <a:cubicBezTo>
                  <a:pt x="527659" y="247689"/>
                  <a:pt x="500302" y="282539"/>
                  <a:pt x="460511" y="297475"/>
                </a:cubicBezTo>
                <a:lnTo>
                  <a:pt x="460511" y="400782"/>
                </a:lnTo>
                <a:cubicBezTo>
                  <a:pt x="460511" y="440612"/>
                  <a:pt x="429425" y="471728"/>
                  <a:pt x="388390" y="471728"/>
                </a:cubicBezTo>
                <a:lnTo>
                  <a:pt x="387147" y="471728"/>
                </a:lnTo>
                <a:lnTo>
                  <a:pt x="456781" y="604908"/>
                </a:lnTo>
                <a:cubicBezTo>
                  <a:pt x="456781" y="606152"/>
                  <a:pt x="459268" y="607397"/>
                  <a:pt x="459268" y="607397"/>
                </a:cubicBezTo>
                <a:lnTo>
                  <a:pt x="628380" y="636024"/>
                </a:lnTo>
                <a:cubicBezTo>
                  <a:pt x="645789" y="639758"/>
                  <a:pt x="659467" y="652205"/>
                  <a:pt x="665684" y="669630"/>
                </a:cubicBezTo>
                <a:cubicBezTo>
                  <a:pt x="671901" y="685811"/>
                  <a:pt x="666927" y="705726"/>
                  <a:pt x="654493" y="718172"/>
                </a:cubicBezTo>
                <a:lnTo>
                  <a:pt x="535120" y="840149"/>
                </a:lnTo>
                <a:cubicBezTo>
                  <a:pt x="535120" y="841394"/>
                  <a:pt x="533876" y="842639"/>
                  <a:pt x="535120" y="843883"/>
                </a:cubicBezTo>
                <a:lnTo>
                  <a:pt x="558746" y="1013158"/>
                </a:lnTo>
                <a:cubicBezTo>
                  <a:pt x="561233" y="1030583"/>
                  <a:pt x="553772" y="1049253"/>
                  <a:pt x="538850" y="1059211"/>
                </a:cubicBezTo>
                <a:cubicBezTo>
                  <a:pt x="531389" y="1065434"/>
                  <a:pt x="521441" y="1069168"/>
                  <a:pt x="510250" y="1069168"/>
                </a:cubicBezTo>
                <a:cubicBezTo>
                  <a:pt x="502789" y="1069168"/>
                  <a:pt x="495329" y="1067923"/>
                  <a:pt x="489111" y="1064189"/>
                </a:cubicBezTo>
                <a:lnTo>
                  <a:pt x="336164" y="988265"/>
                </a:lnTo>
                <a:cubicBezTo>
                  <a:pt x="334921" y="988265"/>
                  <a:pt x="332434" y="988265"/>
                  <a:pt x="332434" y="988265"/>
                </a:cubicBezTo>
                <a:lnTo>
                  <a:pt x="179487" y="1064189"/>
                </a:lnTo>
                <a:cubicBezTo>
                  <a:pt x="163322" y="1071657"/>
                  <a:pt x="143426" y="1070413"/>
                  <a:pt x="129748" y="1059211"/>
                </a:cubicBezTo>
                <a:cubicBezTo>
                  <a:pt x="114826" y="1049253"/>
                  <a:pt x="107366" y="1030583"/>
                  <a:pt x="109852" y="1013158"/>
                </a:cubicBezTo>
                <a:lnTo>
                  <a:pt x="133478" y="843883"/>
                </a:lnTo>
                <a:cubicBezTo>
                  <a:pt x="133478" y="842639"/>
                  <a:pt x="133478" y="841394"/>
                  <a:pt x="132235" y="840149"/>
                </a:cubicBezTo>
                <a:lnTo>
                  <a:pt x="14105" y="718172"/>
                </a:lnTo>
                <a:cubicBezTo>
                  <a:pt x="427" y="705726"/>
                  <a:pt x="-3303" y="685811"/>
                  <a:pt x="2914" y="669630"/>
                </a:cubicBezTo>
                <a:cubicBezTo>
                  <a:pt x="7888" y="652205"/>
                  <a:pt x="22809" y="639758"/>
                  <a:pt x="40218" y="636024"/>
                </a:cubicBezTo>
                <a:lnTo>
                  <a:pt x="208087" y="607397"/>
                </a:lnTo>
                <a:cubicBezTo>
                  <a:pt x="209330" y="607397"/>
                  <a:pt x="210574" y="606152"/>
                  <a:pt x="211817" y="604908"/>
                </a:cubicBezTo>
                <a:lnTo>
                  <a:pt x="281451" y="471728"/>
                </a:lnTo>
                <a:lnTo>
                  <a:pt x="278965" y="471728"/>
                </a:lnTo>
                <a:cubicBezTo>
                  <a:pt x="239173" y="471728"/>
                  <a:pt x="206843" y="440612"/>
                  <a:pt x="206843" y="400782"/>
                </a:cubicBezTo>
                <a:lnTo>
                  <a:pt x="206843" y="297475"/>
                </a:lnTo>
                <a:cubicBezTo>
                  <a:pt x="168296" y="282539"/>
                  <a:pt x="140939" y="248933"/>
                  <a:pt x="134722" y="205370"/>
                </a:cubicBezTo>
                <a:lnTo>
                  <a:pt x="111096" y="26138"/>
                </a:lnTo>
                <a:cubicBezTo>
                  <a:pt x="109852" y="13691"/>
                  <a:pt x="117313" y="2489"/>
                  <a:pt x="129748" y="1245"/>
                </a:cubicBezTo>
                <a:cubicBezTo>
                  <a:pt x="142183" y="-1245"/>
                  <a:pt x="153374" y="7468"/>
                  <a:pt x="154617" y="19915"/>
                </a:cubicBezTo>
                <a:lnTo>
                  <a:pt x="179487" y="200391"/>
                </a:lnTo>
                <a:cubicBezTo>
                  <a:pt x="181974" y="219061"/>
                  <a:pt x="193165" y="236487"/>
                  <a:pt x="206843" y="247689"/>
                </a:cubicBezTo>
                <a:lnTo>
                  <a:pt x="206843" y="143137"/>
                </a:lnTo>
                <a:cubicBezTo>
                  <a:pt x="206843" y="116999"/>
                  <a:pt x="220521" y="95839"/>
                  <a:pt x="240417" y="82148"/>
                </a:cubicBezTo>
                <a:lnTo>
                  <a:pt x="240417" y="23649"/>
                </a:lnTo>
                <a:cubicBezTo>
                  <a:pt x="240417" y="11202"/>
                  <a:pt x="250365" y="0"/>
                  <a:pt x="262799" y="0"/>
                </a:cubicBezTo>
                <a:close/>
              </a:path>
            </a:pathLst>
          </a:custGeom>
          <a:solidFill>
            <a:schemeClr val="bg1"/>
          </a:solidFill>
          <a:ln cap="flat">
            <a:noFill/>
            <a:prstDash val="solid"/>
          </a:ln>
        </p:spPr>
        <p:txBody>
          <a:bodyPr vert="horz" wrap="square" lIns="45000" tIns="22500" rIns="45000" bIns="22500" anchor="ctr" anchorCtr="1" compatLnSpc="0">
            <a:noAutofit/>
          </a:bodyPr>
          <a:lstStyle/>
          <a:p>
            <a:pPr hangingPunct="0"/>
            <a:endParaRPr lang="en-none" sz="900">
              <a:solidFill>
                <a:schemeClr val="bg1"/>
              </a:solidFill>
              <a:latin typeface="Arial" pitchFamily="18"/>
              <a:ea typeface="Arial Unicode MS" pitchFamily="2"/>
              <a:cs typeface="Arial Unicode MS" pitchFamily="2"/>
            </a:endParaRPr>
          </a:p>
        </p:txBody>
      </p:sp>
      <p:sp>
        <p:nvSpPr>
          <p:cNvPr id="7" name="TextBox 25">
            <a:extLst>
              <a:ext uri="{FF2B5EF4-FFF2-40B4-BE49-F238E27FC236}">
                <a16:creationId xmlns:a16="http://schemas.microsoft.com/office/drawing/2014/main" id="{4CFBD20A-F5E0-62A7-BC62-05C4B08A5BE2}"/>
              </a:ext>
            </a:extLst>
          </p:cNvPr>
          <p:cNvSpPr txBox="1"/>
          <p:nvPr/>
        </p:nvSpPr>
        <p:spPr>
          <a:xfrm>
            <a:off x="6501294" y="3773549"/>
            <a:ext cx="930729" cy="861774"/>
          </a:xfrm>
          <a:prstGeom prst="rect">
            <a:avLst/>
          </a:prstGeom>
          <a:noFill/>
        </p:spPr>
        <p:txBody>
          <a:bodyPr wrap="square" rtlCol="0" anchor="ctr">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pPr>
              <a:lnSpc>
                <a:spcPct val="100000"/>
              </a:lnSpc>
            </a:pPr>
            <a:r>
              <a:rPr lang="en-US" sz="5000" dirty="0">
                <a:solidFill>
                  <a:srgbClr val="02AA16"/>
                </a:solidFill>
                <a:latin typeface="Poppins" pitchFamily="2" charset="77"/>
                <a:cs typeface="Poppins" panose="00000500000000000000" pitchFamily="2" charset="0"/>
              </a:rPr>
              <a:t>B</a:t>
            </a:r>
          </a:p>
        </p:txBody>
      </p:sp>
    </p:spTree>
    <p:extLst>
      <p:ext uri="{BB962C8B-B14F-4D97-AF65-F5344CB8AC3E}">
        <p14:creationId xmlns:p14="http://schemas.microsoft.com/office/powerpoint/2010/main" val="200302583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656FF736-79AA-37B9-61C4-E584F0C8542A}"/>
              </a:ext>
            </a:extLst>
          </p:cNvPr>
          <p:cNvSpPr>
            <a:spLocks noGrp="1"/>
          </p:cNvSpPr>
          <p:nvPr>
            <p:ph type="title"/>
          </p:nvPr>
        </p:nvSpPr>
        <p:spPr>
          <a:xfrm>
            <a:off x="220103" y="1500288"/>
            <a:ext cx="3954764" cy="3796137"/>
          </a:xfrm>
        </p:spPr>
        <p:txBody>
          <a:bodyPr wrap="square">
            <a:spAutoFit/>
          </a:bodyPr>
          <a:lstStyle/>
          <a:p>
            <a:r>
              <a:rPr lang="en-US" sz="5867" dirty="0"/>
              <a:t>Art. 4 bis </a:t>
            </a:r>
            <a:r>
              <a:rPr lang="en-US" sz="5867" dirty="0" err="1"/>
              <a:t>della</a:t>
            </a:r>
            <a:r>
              <a:rPr lang="en-US" sz="5867" dirty="0"/>
              <a:t> </a:t>
            </a:r>
            <a:r>
              <a:rPr lang="en-US" sz="5867" dirty="0" err="1"/>
              <a:t>legge</a:t>
            </a:r>
            <a:r>
              <a:rPr lang="en-US" sz="5867" dirty="0"/>
              <a:t> </a:t>
            </a:r>
            <a:r>
              <a:rPr lang="en-US" sz="5867" dirty="0" err="1"/>
              <a:t>regionale</a:t>
            </a:r>
            <a:r>
              <a:rPr lang="en-US" sz="5867" dirty="0"/>
              <a:t> n.19/2007</a:t>
            </a:r>
            <a:endParaRPr lang="it-IT" sz="5867"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088CBB41-CBA7-A748-EA2D-5A386CA05EEF}"/>
              </a:ext>
            </a:extLst>
          </p:cNvPr>
          <p:cNvSpPr>
            <a:spLocks noGrp="1"/>
          </p:cNvSpPr>
          <p:nvPr>
            <p:ph idx="1"/>
          </p:nvPr>
        </p:nvSpPr>
        <p:spPr>
          <a:xfrm>
            <a:off x="4475885" y="908623"/>
            <a:ext cx="6906491" cy="4975627"/>
          </a:xfrm>
        </p:spPr>
        <p:txBody>
          <a:bodyPr anchor="ctr">
            <a:spAutoFit/>
          </a:bodyPr>
          <a:lstStyle/>
          <a:p>
            <a:pPr marL="0" indent="0" algn="just">
              <a:buNone/>
            </a:pPr>
            <a:r>
              <a:rPr lang="en-US" sz="1333" b="1" dirty="0">
                <a:latin typeface="Montserrat" pitchFamily="2" charset="77"/>
              </a:rPr>
              <a:t>Tutela </a:t>
            </a:r>
            <a:r>
              <a:rPr lang="en-US" sz="1333" b="1" dirty="0" err="1">
                <a:latin typeface="Montserrat" pitchFamily="2" charset="77"/>
              </a:rPr>
              <a:t>dei</a:t>
            </a:r>
            <a:r>
              <a:rPr lang="en-US" sz="1333" b="1" dirty="0">
                <a:latin typeface="Montserrat" pitchFamily="2" charset="77"/>
              </a:rPr>
              <a:t> </a:t>
            </a:r>
            <a:r>
              <a:rPr lang="en-US" sz="1333" b="1" dirty="0" err="1">
                <a:latin typeface="Montserrat" pitchFamily="2" charset="77"/>
              </a:rPr>
              <a:t>professionisti</a:t>
            </a:r>
            <a:r>
              <a:rPr lang="en-US" sz="1333" b="1" dirty="0">
                <a:latin typeface="Montserrat" pitchFamily="2" charset="77"/>
              </a:rPr>
              <a:t> </a:t>
            </a:r>
            <a:r>
              <a:rPr lang="en-US" sz="1333" b="1" dirty="0" err="1">
                <a:latin typeface="Montserrat" pitchFamily="2" charset="77"/>
              </a:rPr>
              <a:t>nei</a:t>
            </a:r>
            <a:r>
              <a:rPr lang="en-US" sz="1333" b="1" dirty="0">
                <a:latin typeface="Montserrat" pitchFamily="2" charset="77"/>
              </a:rPr>
              <a:t> </a:t>
            </a:r>
            <a:r>
              <a:rPr lang="en-US" sz="1333" b="1" dirty="0" err="1">
                <a:latin typeface="Montserrat" pitchFamily="2" charset="77"/>
              </a:rPr>
              <a:t>rapporti</a:t>
            </a:r>
            <a:r>
              <a:rPr lang="en-US" sz="1333" b="1" dirty="0">
                <a:latin typeface="Montserrat" pitchFamily="2" charset="77"/>
              </a:rPr>
              <a:t> con la </a:t>
            </a:r>
            <a:r>
              <a:rPr lang="en-US" sz="1333" b="1" dirty="0" err="1">
                <a:latin typeface="Montserrat" pitchFamily="2" charset="77"/>
              </a:rPr>
              <a:t>committenza</a:t>
            </a:r>
            <a:endParaRPr lang="en-US" sz="1333" b="1" dirty="0">
              <a:latin typeface="Montserrat" pitchFamily="2" charset="77"/>
            </a:endParaRPr>
          </a:p>
          <a:p>
            <a:pPr algn="just">
              <a:spcAft>
                <a:spcPts val="800"/>
              </a:spcAft>
              <a:buSzPct val="150000"/>
            </a:pPr>
            <a:r>
              <a:rPr lang="en-US" sz="667" dirty="0">
                <a:latin typeface="Montserrat" pitchFamily="2" charset="77"/>
              </a:rPr>
              <a:t> </a:t>
            </a:r>
            <a:r>
              <a:rPr lang="en-US" sz="1200" dirty="0">
                <a:latin typeface="Montserrat" pitchFamily="2" charset="77"/>
              </a:rPr>
              <a:t>“1. La </a:t>
            </a:r>
            <a:r>
              <a:rPr lang="en-US" sz="1200" dirty="0" err="1">
                <a:latin typeface="Montserrat" pitchFamily="2" charset="77"/>
              </a:rPr>
              <a:t>presentazione</a:t>
            </a:r>
            <a:r>
              <a:rPr lang="en-US" sz="1200" dirty="0">
                <a:latin typeface="Montserrat" pitchFamily="2" charset="77"/>
              </a:rPr>
              <a:t> di </a:t>
            </a:r>
            <a:r>
              <a:rPr lang="en-US" sz="1200" dirty="0" err="1">
                <a:latin typeface="Montserrat" pitchFamily="2" charset="77"/>
              </a:rPr>
              <a:t>istanze</a:t>
            </a:r>
            <a:r>
              <a:rPr lang="en-US" sz="1200" dirty="0">
                <a:latin typeface="Montserrat" pitchFamily="2" charset="77"/>
              </a:rPr>
              <a:t> </a:t>
            </a:r>
            <a:r>
              <a:rPr lang="en-US" sz="1200" dirty="0" err="1">
                <a:latin typeface="Montserrat" pitchFamily="2" charset="77"/>
              </a:rPr>
              <a:t>dirette</a:t>
            </a:r>
            <a:r>
              <a:rPr lang="en-US" sz="1200" dirty="0">
                <a:latin typeface="Montserrat" pitchFamily="2" charset="77"/>
              </a:rPr>
              <a:t> </a:t>
            </a:r>
            <a:r>
              <a:rPr lang="en-US" sz="1200" dirty="0" err="1">
                <a:latin typeface="Montserrat" pitchFamily="2" charset="77"/>
              </a:rPr>
              <a:t>all'ottenimento</a:t>
            </a:r>
            <a:r>
              <a:rPr lang="en-US" sz="1200" dirty="0">
                <a:latin typeface="Montserrat" pitchFamily="2" charset="77"/>
              </a:rPr>
              <a:t> di </a:t>
            </a:r>
            <a:r>
              <a:rPr lang="en-US" sz="1200" dirty="0" err="1">
                <a:latin typeface="Montserrat" pitchFamily="2" charset="77"/>
              </a:rPr>
              <a:t>autorizzazioni</a:t>
            </a:r>
            <a:r>
              <a:rPr lang="en-US" sz="1200" dirty="0">
                <a:latin typeface="Montserrat" pitchFamily="2" charset="77"/>
              </a:rPr>
              <a:t>, </a:t>
            </a:r>
            <a:r>
              <a:rPr lang="en-US" sz="1200" dirty="0" err="1">
                <a:latin typeface="Montserrat" pitchFamily="2" charset="77"/>
              </a:rPr>
              <a:t>licenze</a:t>
            </a:r>
            <a:r>
              <a:rPr lang="en-US" sz="1200" dirty="0">
                <a:latin typeface="Montserrat" pitchFamily="2" charset="77"/>
              </a:rPr>
              <a:t>, </a:t>
            </a:r>
            <a:r>
              <a:rPr lang="en-US" sz="1200" dirty="0" err="1">
                <a:latin typeface="Montserrat" pitchFamily="2" charset="77"/>
              </a:rPr>
              <a:t>abilitazioni</a:t>
            </a:r>
            <a:r>
              <a:rPr lang="en-US" sz="1200" dirty="0">
                <a:latin typeface="Montserrat" pitchFamily="2" charset="77"/>
              </a:rPr>
              <a:t>, </a:t>
            </a:r>
            <a:r>
              <a:rPr lang="en-US" sz="1200" dirty="0" err="1">
                <a:latin typeface="Montserrat" pitchFamily="2" charset="77"/>
              </a:rPr>
              <a:t>nulla</a:t>
            </a:r>
            <a:r>
              <a:rPr lang="en-US" sz="1200" dirty="0">
                <a:latin typeface="Montserrat" pitchFamily="2" charset="77"/>
              </a:rPr>
              <a:t> </a:t>
            </a:r>
            <a:r>
              <a:rPr lang="en-US" sz="1200" dirty="0" err="1">
                <a:latin typeface="Montserrat" pitchFamily="2" charset="77"/>
              </a:rPr>
              <a:t>osta</a:t>
            </a:r>
            <a:r>
              <a:rPr lang="en-US" sz="1200" dirty="0">
                <a:latin typeface="Montserrat" pitchFamily="2" charset="77"/>
              </a:rPr>
              <a:t>, </a:t>
            </a:r>
            <a:r>
              <a:rPr lang="en-US" sz="1200" dirty="0" err="1">
                <a:latin typeface="Montserrat" pitchFamily="2" charset="77"/>
              </a:rPr>
              <a:t>permessi</a:t>
            </a:r>
            <a:r>
              <a:rPr lang="en-US" sz="1200" dirty="0">
                <a:latin typeface="Montserrat" pitchFamily="2" charset="77"/>
              </a:rPr>
              <a:t> o </a:t>
            </a:r>
            <a:r>
              <a:rPr lang="en-US" sz="1200" dirty="0" err="1">
                <a:latin typeface="Montserrat" pitchFamily="2" charset="77"/>
              </a:rPr>
              <a:t>altri</a:t>
            </a:r>
            <a:r>
              <a:rPr lang="en-US" sz="1200" dirty="0">
                <a:latin typeface="Montserrat" pitchFamily="2" charset="77"/>
              </a:rPr>
              <a:t> </a:t>
            </a:r>
            <a:r>
              <a:rPr lang="en-US" sz="1200" dirty="0" err="1">
                <a:latin typeface="Montserrat" pitchFamily="2" charset="77"/>
              </a:rPr>
              <a:t>atti</a:t>
            </a:r>
            <a:r>
              <a:rPr lang="en-US" sz="1200" dirty="0">
                <a:latin typeface="Montserrat" pitchFamily="2" charset="77"/>
              </a:rPr>
              <a:t> di </a:t>
            </a:r>
            <a:r>
              <a:rPr lang="en-US" sz="1200" dirty="0" err="1">
                <a:latin typeface="Montserrat" pitchFamily="2" charset="77"/>
              </a:rPr>
              <a:t>consenso</a:t>
            </a:r>
            <a:r>
              <a:rPr lang="en-US" sz="1200" dirty="0">
                <a:latin typeface="Montserrat" pitchFamily="2" charset="77"/>
              </a:rPr>
              <a:t> </a:t>
            </a:r>
            <a:r>
              <a:rPr lang="en-US" sz="1200" dirty="0" err="1">
                <a:latin typeface="Montserrat" pitchFamily="2" charset="77"/>
              </a:rPr>
              <a:t>comunque</a:t>
            </a:r>
            <a:r>
              <a:rPr lang="en-US" sz="1200" dirty="0">
                <a:latin typeface="Montserrat" pitchFamily="2" charset="77"/>
              </a:rPr>
              <a:t> </a:t>
            </a:r>
            <a:r>
              <a:rPr lang="en-US" sz="1200" dirty="0" err="1">
                <a:latin typeface="Montserrat" pitchFamily="2" charset="77"/>
              </a:rPr>
              <a:t>denominati</a:t>
            </a:r>
            <a:r>
              <a:rPr lang="en-US" sz="1200" dirty="0">
                <a:latin typeface="Montserrat" pitchFamily="2" charset="77"/>
              </a:rPr>
              <a:t> o di </a:t>
            </a:r>
            <a:r>
              <a:rPr lang="en-US" sz="1200" dirty="0" err="1">
                <a:latin typeface="Montserrat" pitchFamily="2" charset="77"/>
              </a:rPr>
              <a:t>istanze</a:t>
            </a:r>
            <a:r>
              <a:rPr lang="en-US" sz="1200" dirty="0">
                <a:latin typeface="Montserrat" pitchFamily="2" charset="77"/>
              </a:rPr>
              <a:t> </a:t>
            </a:r>
            <a:r>
              <a:rPr lang="en-US" sz="1200" dirty="0" err="1">
                <a:latin typeface="Montserrat" pitchFamily="2" charset="77"/>
              </a:rPr>
              <a:t>sostitutive</a:t>
            </a:r>
            <a:r>
              <a:rPr lang="en-US" sz="1200" dirty="0">
                <a:latin typeface="Montserrat" pitchFamily="2" charset="77"/>
              </a:rPr>
              <a:t> di </a:t>
            </a:r>
            <a:r>
              <a:rPr lang="en-US" sz="1200" dirty="0" err="1">
                <a:latin typeface="Montserrat" pitchFamily="2" charset="77"/>
              </a:rPr>
              <a:t>atti</a:t>
            </a:r>
            <a:r>
              <a:rPr lang="en-US" sz="1200" dirty="0">
                <a:latin typeface="Montserrat" pitchFamily="2" charset="77"/>
              </a:rPr>
              <a:t> di </a:t>
            </a:r>
            <a:r>
              <a:rPr lang="en-US" sz="1200" dirty="0" err="1">
                <a:latin typeface="Montserrat" pitchFamily="2" charset="77"/>
              </a:rPr>
              <a:t>consenso</a:t>
            </a:r>
            <a:r>
              <a:rPr lang="en-US" sz="1200" dirty="0">
                <a:latin typeface="Montserrat" pitchFamily="2" charset="77"/>
              </a:rPr>
              <a:t> </a:t>
            </a:r>
            <a:r>
              <a:rPr lang="en-US" sz="1200" dirty="0" err="1">
                <a:latin typeface="Montserrat" pitchFamily="2" charset="77"/>
              </a:rPr>
              <a:t>comunque</a:t>
            </a:r>
            <a:r>
              <a:rPr lang="en-US" sz="1200" dirty="0">
                <a:latin typeface="Montserrat" pitchFamily="2" charset="77"/>
              </a:rPr>
              <a:t> </a:t>
            </a:r>
            <a:r>
              <a:rPr lang="en-US" sz="1200" dirty="0" err="1">
                <a:latin typeface="Montserrat" pitchFamily="2" charset="77"/>
              </a:rPr>
              <a:t>denominati</a:t>
            </a:r>
            <a:r>
              <a:rPr lang="en-US" sz="1200" dirty="0">
                <a:latin typeface="Montserrat" pitchFamily="2" charset="77"/>
              </a:rPr>
              <a:t>, </a:t>
            </a:r>
            <a:r>
              <a:rPr lang="en-US" sz="1200" dirty="0" err="1">
                <a:latin typeface="Montserrat" pitchFamily="2" charset="77"/>
              </a:rPr>
              <a:t>previste</a:t>
            </a:r>
            <a:r>
              <a:rPr lang="en-US" sz="1200" dirty="0">
                <a:latin typeface="Montserrat" pitchFamily="2" charset="77"/>
              </a:rPr>
              <a:t> da </a:t>
            </a:r>
            <a:r>
              <a:rPr lang="en-US" sz="1200" dirty="0" err="1">
                <a:latin typeface="Montserrat" pitchFamily="2" charset="77"/>
              </a:rPr>
              <a:t>leggi</a:t>
            </a:r>
            <a:r>
              <a:rPr lang="en-US" sz="1200" dirty="0">
                <a:latin typeface="Montserrat" pitchFamily="2" charset="77"/>
              </a:rPr>
              <a:t> </a:t>
            </a:r>
            <a:r>
              <a:rPr lang="en-US" sz="1200" dirty="0" err="1">
                <a:latin typeface="Montserrat" pitchFamily="2" charset="77"/>
              </a:rPr>
              <a:t>regionali</a:t>
            </a:r>
            <a:r>
              <a:rPr lang="en-US" sz="1200" dirty="0">
                <a:latin typeface="Montserrat" pitchFamily="2" charset="77"/>
              </a:rPr>
              <a:t> o da </a:t>
            </a:r>
            <a:r>
              <a:rPr lang="en-US" sz="1200" dirty="0" err="1">
                <a:latin typeface="Montserrat" pitchFamily="2" charset="77"/>
              </a:rPr>
              <a:t>regolamenti</a:t>
            </a:r>
            <a:r>
              <a:rPr lang="en-US" sz="1200" dirty="0">
                <a:latin typeface="Montserrat" pitchFamily="2" charset="77"/>
              </a:rPr>
              <a:t> </a:t>
            </a:r>
            <a:r>
              <a:rPr lang="en-US" sz="1200" dirty="0" err="1">
                <a:latin typeface="Montserrat" pitchFamily="2" charset="77"/>
              </a:rPr>
              <a:t>regionali</a:t>
            </a:r>
            <a:r>
              <a:rPr lang="en-US" sz="1200" dirty="0">
                <a:latin typeface="Montserrat" pitchFamily="2" charset="77"/>
              </a:rPr>
              <a:t> o </a:t>
            </a:r>
            <a:r>
              <a:rPr lang="en-US" sz="1200" dirty="0" err="1">
                <a:latin typeface="Montserrat" pitchFamily="2" charset="77"/>
              </a:rPr>
              <a:t>comunali</a:t>
            </a:r>
            <a:r>
              <a:rPr lang="en-US" sz="1200" dirty="0">
                <a:latin typeface="Montserrat" pitchFamily="2" charset="77"/>
              </a:rPr>
              <a:t>, </a:t>
            </a:r>
            <a:r>
              <a:rPr lang="en-US" sz="1200" dirty="0" err="1">
                <a:latin typeface="Montserrat" pitchFamily="2" charset="77"/>
              </a:rPr>
              <a:t>deve</a:t>
            </a:r>
            <a:r>
              <a:rPr lang="en-US" sz="1200" dirty="0">
                <a:latin typeface="Montserrat" pitchFamily="2" charset="77"/>
              </a:rPr>
              <a:t> </a:t>
            </a:r>
            <a:r>
              <a:rPr lang="en-US" sz="1200" dirty="0" err="1">
                <a:latin typeface="Montserrat" pitchFamily="2" charset="77"/>
              </a:rPr>
              <a:t>essere</a:t>
            </a:r>
            <a:r>
              <a:rPr lang="en-US" sz="1200" dirty="0">
                <a:latin typeface="Montserrat" pitchFamily="2" charset="77"/>
              </a:rPr>
              <a:t> </a:t>
            </a:r>
            <a:r>
              <a:rPr lang="en-US" sz="1200" dirty="0" err="1">
                <a:latin typeface="Montserrat" pitchFamily="2" charset="77"/>
              </a:rPr>
              <a:t>corredata</a:t>
            </a:r>
            <a:r>
              <a:rPr lang="en-US" sz="1200" dirty="0">
                <a:latin typeface="Montserrat" pitchFamily="2" charset="77"/>
              </a:rPr>
              <a:t> </a:t>
            </a:r>
            <a:r>
              <a:rPr lang="en-US" sz="1200" dirty="0" err="1">
                <a:latin typeface="Montserrat" pitchFamily="2" charset="77"/>
              </a:rPr>
              <a:t>anche</a:t>
            </a:r>
            <a:r>
              <a:rPr lang="en-US" sz="1200" dirty="0">
                <a:latin typeface="Montserrat" pitchFamily="2" charset="77"/>
              </a:rPr>
              <a:t> </a:t>
            </a:r>
            <a:r>
              <a:rPr lang="en-US" sz="1200" dirty="0" err="1">
                <a:latin typeface="Montserrat" pitchFamily="2" charset="77"/>
              </a:rPr>
              <a:t>della</a:t>
            </a:r>
            <a:r>
              <a:rPr lang="en-US" sz="1200" dirty="0">
                <a:latin typeface="Montserrat" pitchFamily="2" charset="77"/>
              </a:rPr>
              <a:t> </a:t>
            </a:r>
            <a:r>
              <a:rPr lang="en-US" sz="1200" dirty="0" err="1">
                <a:latin typeface="Montserrat" pitchFamily="2" charset="77"/>
              </a:rPr>
              <a:t>lettera</a:t>
            </a:r>
            <a:r>
              <a:rPr lang="en-US" sz="1200" dirty="0">
                <a:latin typeface="Montserrat" pitchFamily="2" charset="77"/>
              </a:rPr>
              <a:t> di </a:t>
            </a:r>
            <a:r>
              <a:rPr lang="en-US" sz="1200" dirty="0" err="1">
                <a:latin typeface="Montserrat" pitchFamily="2" charset="77"/>
              </a:rPr>
              <a:t>affidamento</a:t>
            </a:r>
            <a:r>
              <a:rPr lang="en-US" sz="1200" dirty="0">
                <a:latin typeface="Montserrat" pitchFamily="2" charset="77"/>
              </a:rPr>
              <a:t> </a:t>
            </a:r>
            <a:r>
              <a:rPr lang="en-US" sz="1200" dirty="0" err="1">
                <a:latin typeface="Montserrat" pitchFamily="2" charset="77"/>
              </a:rPr>
              <a:t>dell'incarico</a:t>
            </a:r>
            <a:r>
              <a:rPr lang="en-US" sz="1200" dirty="0">
                <a:latin typeface="Montserrat" pitchFamily="2" charset="77"/>
              </a:rPr>
              <a:t> al </a:t>
            </a:r>
            <a:r>
              <a:rPr lang="en-US" sz="1200" dirty="0" err="1">
                <a:latin typeface="Montserrat" pitchFamily="2" charset="77"/>
              </a:rPr>
              <a:t>professionista</a:t>
            </a:r>
            <a:r>
              <a:rPr lang="en-US" sz="1200" dirty="0">
                <a:latin typeface="Montserrat" pitchFamily="2" charset="77"/>
              </a:rPr>
              <a:t> o ai </a:t>
            </a:r>
            <a:r>
              <a:rPr lang="en-US" sz="1200" dirty="0" err="1">
                <a:latin typeface="Montserrat" pitchFamily="2" charset="77"/>
              </a:rPr>
              <a:t>professionisti</a:t>
            </a:r>
            <a:r>
              <a:rPr lang="en-US" sz="1200" dirty="0">
                <a:latin typeface="Montserrat" pitchFamily="2" charset="77"/>
              </a:rPr>
              <a:t> </a:t>
            </a:r>
            <a:r>
              <a:rPr lang="en-US" sz="1200" dirty="0" err="1">
                <a:latin typeface="Montserrat" pitchFamily="2" charset="77"/>
              </a:rPr>
              <a:t>individuati</a:t>
            </a:r>
            <a:r>
              <a:rPr lang="en-US" sz="1200" dirty="0">
                <a:latin typeface="Montserrat" pitchFamily="2" charset="77"/>
              </a:rPr>
              <a:t>, </a:t>
            </a:r>
            <a:r>
              <a:rPr lang="en-US" sz="1200" dirty="0" err="1">
                <a:latin typeface="Montserrat" pitchFamily="2" charset="77"/>
              </a:rPr>
              <a:t>sottoscritta</a:t>
            </a:r>
            <a:r>
              <a:rPr lang="en-US" sz="1200" dirty="0">
                <a:latin typeface="Montserrat" pitchFamily="2" charset="77"/>
              </a:rPr>
              <a:t> dal </a:t>
            </a:r>
            <a:r>
              <a:rPr lang="en-US" sz="1200" dirty="0" err="1">
                <a:latin typeface="Montserrat" pitchFamily="2" charset="77"/>
              </a:rPr>
              <a:t>committente</a:t>
            </a:r>
            <a:r>
              <a:rPr lang="en-US" sz="1200" dirty="0">
                <a:latin typeface="Montserrat" pitchFamily="2" charset="77"/>
              </a:rPr>
              <a:t>. In </a:t>
            </a:r>
            <a:r>
              <a:rPr lang="en-US" sz="1200" dirty="0" err="1">
                <a:latin typeface="Montserrat" pitchFamily="2" charset="77"/>
              </a:rPr>
              <a:t>caso</a:t>
            </a:r>
            <a:r>
              <a:rPr lang="en-US" sz="1200" dirty="0">
                <a:latin typeface="Montserrat" pitchFamily="2" charset="77"/>
              </a:rPr>
              <a:t> di </a:t>
            </a:r>
            <a:r>
              <a:rPr lang="en-US" sz="1200" dirty="0" err="1">
                <a:latin typeface="Montserrat" pitchFamily="2" charset="77"/>
              </a:rPr>
              <a:t>mancata</a:t>
            </a:r>
            <a:r>
              <a:rPr lang="en-US" sz="1200" dirty="0">
                <a:latin typeface="Montserrat" pitchFamily="2" charset="77"/>
              </a:rPr>
              <a:t> </a:t>
            </a:r>
            <a:r>
              <a:rPr lang="en-US" sz="1200" dirty="0" err="1">
                <a:latin typeface="Montserrat" pitchFamily="2" charset="77"/>
              </a:rPr>
              <a:t>presentazione</a:t>
            </a:r>
            <a:r>
              <a:rPr lang="en-US" sz="1200" dirty="0">
                <a:latin typeface="Montserrat" pitchFamily="2" charset="77"/>
              </a:rPr>
              <a:t>, </a:t>
            </a:r>
            <a:r>
              <a:rPr lang="en-US" sz="1200" dirty="0" err="1">
                <a:latin typeface="Montserrat" pitchFamily="2" charset="77"/>
              </a:rPr>
              <a:t>si</a:t>
            </a:r>
            <a:r>
              <a:rPr lang="en-US" sz="1200" dirty="0">
                <a:latin typeface="Montserrat" pitchFamily="2" charset="77"/>
              </a:rPr>
              <a:t> </a:t>
            </a:r>
            <a:r>
              <a:rPr lang="en-US" sz="1200" dirty="0" err="1">
                <a:latin typeface="Montserrat" pitchFamily="2" charset="77"/>
              </a:rPr>
              <a:t>applica</a:t>
            </a:r>
            <a:r>
              <a:rPr lang="en-US" sz="1200" dirty="0">
                <a:latin typeface="Montserrat" pitchFamily="2" charset="77"/>
              </a:rPr>
              <a:t> </a:t>
            </a:r>
            <a:r>
              <a:rPr lang="en-US" sz="1200" dirty="0" err="1">
                <a:latin typeface="Montserrat" pitchFamily="2" charset="77"/>
              </a:rPr>
              <a:t>quanto</a:t>
            </a:r>
            <a:r>
              <a:rPr lang="en-US" sz="1200" dirty="0">
                <a:latin typeface="Montserrat" pitchFamily="2" charset="77"/>
              </a:rPr>
              <a:t> </a:t>
            </a:r>
            <a:r>
              <a:rPr lang="en-US" sz="1200" dirty="0" err="1">
                <a:latin typeface="Montserrat" pitchFamily="2" charset="77"/>
              </a:rPr>
              <a:t>previsto</a:t>
            </a:r>
            <a:r>
              <a:rPr lang="en-US" sz="1200" dirty="0">
                <a:latin typeface="Montserrat" pitchFamily="2" charset="77"/>
              </a:rPr>
              <a:t> </a:t>
            </a:r>
            <a:r>
              <a:rPr lang="en-US" sz="1200" dirty="0" err="1">
                <a:latin typeface="Montserrat" pitchFamily="2" charset="77"/>
              </a:rPr>
              <a:t>dall'articolo</a:t>
            </a:r>
            <a:r>
              <a:rPr lang="en-US" sz="1200" dirty="0">
                <a:latin typeface="Montserrat" pitchFamily="2" charset="77"/>
              </a:rPr>
              <a:t> 4, comma 2. </a:t>
            </a:r>
          </a:p>
          <a:p>
            <a:pPr algn="just">
              <a:spcAft>
                <a:spcPts val="800"/>
              </a:spcAft>
              <a:buSzPct val="100000"/>
            </a:pPr>
            <a:r>
              <a:rPr lang="en-US" sz="1200" dirty="0">
                <a:latin typeface="Montserrat" pitchFamily="2" charset="77"/>
              </a:rPr>
              <a:t>1bis. Le </a:t>
            </a:r>
            <a:r>
              <a:rPr lang="en-US" sz="1200" dirty="0" err="1">
                <a:latin typeface="Montserrat" pitchFamily="2" charset="77"/>
              </a:rPr>
              <a:t>istanze</a:t>
            </a:r>
            <a:r>
              <a:rPr lang="en-US" sz="1200" dirty="0">
                <a:latin typeface="Montserrat" pitchFamily="2" charset="77"/>
              </a:rPr>
              <a:t> di </a:t>
            </a:r>
            <a:r>
              <a:rPr lang="en-US" sz="1200" dirty="0" err="1">
                <a:latin typeface="Montserrat" pitchFamily="2" charset="77"/>
              </a:rPr>
              <a:t>permesso</a:t>
            </a:r>
            <a:r>
              <a:rPr lang="en-US" sz="1200" dirty="0">
                <a:latin typeface="Montserrat" pitchFamily="2" charset="77"/>
              </a:rPr>
              <a:t> di </a:t>
            </a:r>
            <a:r>
              <a:rPr lang="en-US" sz="1200" dirty="0" err="1">
                <a:latin typeface="Montserrat" pitchFamily="2" charset="77"/>
              </a:rPr>
              <a:t>costruire</a:t>
            </a:r>
            <a:r>
              <a:rPr lang="en-US" sz="1200" dirty="0">
                <a:latin typeface="Montserrat" pitchFamily="2" charset="77"/>
              </a:rPr>
              <a:t> e le </a:t>
            </a:r>
            <a:r>
              <a:rPr lang="en-US" sz="1200" dirty="0" err="1">
                <a:latin typeface="Montserrat" pitchFamily="2" charset="77"/>
              </a:rPr>
              <a:t>segnalazioni</a:t>
            </a:r>
            <a:r>
              <a:rPr lang="en-US" sz="1200" dirty="0">
                <a:latin typeface="Montserrat" pitchFamily="2" charset="77"/>
              </a:rPr>
              <a:t> certificate di </a:t>
            </a:r>
            <a:r>
              <a:rPr lang="en-US" sz="1200" dirty="0" err="1">
                <a:latin typeface="Montserrat" pitchFamily="2" charset="77"/>
              </a:rPr>
              <a:t>inizio</a:t>
            </a:r>
            <a:r>
              <a:rPr lang="en-US" sz="1200" dirty="0">
                <a:latin typeface="Montserrat" pitchFamily="2" charset="77"/>
              </a:rPr>
              <a:t> </a:t>
            </a:r>
            <a:r>
              <a:rPr lang="en-US" sz="1200" dirty="0" err="1">
                <a:latin typeface="Montserrat" pitchFamily="2" charset="77"/>
              </a:rPr>
              <a:t>attività</a:t>
            </a:r>
            <a:r>
              <a:rPr lang="en-US" sz="1200" dirty="0">
                <a:latin typeface="Montserrat" pitchFamily="2" charset="77"/>
              </a:rPr>
              <a:t> </a:t>
            </a:r>
            <a:r>
              <a:rPr lang="en-US" sz="1200" dirty="0" err="1">
                <a:latin typeface="Montserrat" pitchFamily="2" charset="77"/>
              </a:rPr>
              <a:t>devono</a:t>
            </a:r>
            <a:r>
              <a:rPr lang="en-US" sz="1200" dirty="0">
                <a:latin typeface="Montserrat" pitchFamily="2" charset="77"/>
              </a:rPr>
              <a:t> </a:t>
            </a:r>
            <a:r>
              <a:rPr lang="en-US" sz="1200" dirty="0" err="1">
                <a:latin typeface="Montserrat" pitchFamily="2" charset="77"/>
              </a:rPr>
              <a:t>essere</a:t>
            </a:r>
            <a:r>
              <a:rPr lang="en-US" sz="1200" dirty="0">
                <a:latin typeface="Montserrat" pitchFamily="2" charset="77"/>
              </a:rPr>
              <a:t> </a:t>
            </a:r>
            <a:r>
              <a:rPr lang="en-US" sz="1200" dirty="0" err="1">
                <a:latin typeface="Montserrat" pitchFamily="2" charset="77"/>
              </a:rPr>
              <a:t>corredate</a:t>
            </a:r>
            <a:r>
              <a:rPr lang="en-US" sz="1200" dirty="0">
                <a:latin typeface="Montserrat" pitchFamily="2" charset="77"/>
              </a:rPr>
              <a:t>, </a:t>
            </a:r>
            <a:r>
              <a:rPr lang="en-US" sz="1200" dirty="0" err="1">
                <a:latin typeface="Montserrat" pitchFamily="2" charset="77"/>
              </a:rPr>
              <a:t>oltre</a:t>
            </a:r>
            <a:r>
              <a:rPr lang="en-US" sz="1200" dirty="0">
                <a:latin typeface="Montserrat" pitchFamily="2" charset="77"/>
              </a:rPr>
              <a:t> </a:t>
            </a:r>
            <a:r>
              <a:rPr lang="en-US" sz="1200" dirty="0" err="1">
                <a:latin typeface="Montserrat" pitchFamily="2" charset="77"/>
              </a:rPr>
              <a:t>che</a:t>
            </a:r>
            <a:r>
              <a:rPr lang="en-US" sz="1200" dirty="0">
                <a:latin typeface="Montserrat" pitchFamily="2" charset="77"/>
              </a:rPr>
              <a:t> </a:t>
            </a:r>
            <a:r>
              <a:rPr lang="en-US" sz="1200" dirty="0" err="1">
                <a:latin typeface="Montserrat" pitchFamily="2" charset="77"/>
              </a:rPr>
              <a:t>della</a:t>
            </a:r>
            <a:r>
              <a:rPr lang="en-US" sz="1200" dirty="0">
                <a:latin typeface="Montserrat" pitchFamily="2" charset="77"/>
              </a:rPr>
              <a:t> </a:t>
            </a:r>
            <a:r>
              <a:rPr lang="en-US" sz="1200" dirty="0" err="1">
                <a:latin typeface="Montserrat" pitchFamily="2" charset="77"/>
              </a:rPr>
              <a:t>lettera</a:t>
            </a:r>
            <a:r>
              <a:rPr lang="en-US" sz="1200" dirty="0">
                <a:latin typeface="Montserrat" pitchFamily="2" charset="77"/>
              </a:rPr>
              <a:t> di cui al comma 1, </a:t>
            </a:r>
            <a:r>
              <a:rPr lang="en-US" sz="1200" dirty="0" err="1">
                <a:latin typeface="Montserrat" pitchFamily="2" charset="77"/>
              </a:rPr>
              <a:t>della</a:t>
            </a:r>
            <a:r>
              <a:rPr lang="en-US" sz="1200" dirty="0">
                <a:latin typeface="Montserrat" pitchFamily="2" charset="77"/>
              </a:rPr>
              <a:t> </a:t>
            </a:r>
            <a:r>
              <a:rPr lang="en-US" sz="1200" dirty="0" err="1">
                <a:latin typeface="Montserrat" pitchFamily="2" charset="77"/>
              </a:rPr>
              <a:t>dichiarazione</a:t>
            </a:r>
            <a:r>
              <a:rPr lang="en-US" sz="1200" dirty="0">
                <a:latin typeface="Montserrat" pitchFamily="2" charset="77"/>
              </a:rPr>
              <a:t> </a:t>
            </a:r>
            <a:r>
              <a:rPr lang="en-US" sz="1200" dirty="0" err="1">
                <a:latin typeface="Montserrat" pitchFamily="2" charset="77"/>
              </a:rPr>
              <a:t>sostitutiva</a:t>
            </a:r>
            <a:r>
              <a:rPr lang="en-US" sz="1200" dirty="0">
                <a:latin typeface="Montserrat" pitchFamily="2" charset="77"/>
              </a:rPr>
              <a:t> di </a:t>
            </a:r>
            <a:r>
              <a:rPr lang="en-US" sz="1200" dirty="0" err="1">
                <a:latin typeface="Montserrat" pitchFamily="2" charset="77"/>
              </a:rPr>
              <a:t>regolarità</a:t>
            </a:r>
            <a:r>
              <a:rPr lang="en-US" sz="1200" dirty="0">
                <a:latin typeface="Montserrat" pitchFamily="2" charset="77"/>
              </a:rPr>
              <a:t> </a:t>
            </a:r>
            <a:r>
              <a:rPr lang="en-US" sz="1200" dirty="0" err="1">
                <a:latin typeface="Montserrat" pitchFamily="2" charset="77"/>
              </a:rPr>
              <a:t>contributiva</a:t>
            </a:r>
            <a:r>
              <a:rPr lang="en-US" sz="1200" dirty="0">
                <a:latin typeface="Montserrat" pitchFamily="2" charset="77"/>
              </a:rPr>
              <a:t> del </a:t>
            </a:r>
            <a:r>
              <a:rPr lang="en-US" sz="1200" dirty="0" err="1">
                <a:latin typeface="Montserrat" pitchFamily="2" charset="77"/>
              </a:rPr>
              <a:t>professionista</a:t>
            </a:r>
            <a:r>
              <a:rPr lang="en-US" sz="1200" dirty="0">
                <a:latin typeface="Montserrat" pitchFamily="2" charset="77"/>
              </a:rPr>
              <a:t> </a:t>
            </a:r>
            <a:r>
              <a:rPr lang="en-US" sz="1200" dirty="0" err="1">
                <a:latin typeface="Montserrat" pitchFamily="2" charset="77"/>
              </a:rPr>
              <a:t>incaricato</a:t>
            </a:r>
            <a:r>
              <a:rPr lang="en-US" sz="1200" dirty="0">
                <a:latin typeface="Montserrat" pitchFamily="2" charset="77"/>
              </a:rPr>
              <a:t>. In </a:t>
            </a:r>
            <a:r>
              <a:rPr lang="en-US" sz="1200" dirty="0" err="1">
                <a:latin typeface="Montserrat" pitchFamily="2" charset="77"/>
              </a:rPr>
              <a:t>caso</a:t>
            </a:r>
            <a:r>
              <a:rPr lang="en-US" sz="1200" dirty="0">
                <a:latin typeface="Montserrat" pitchFamily="2" charset="77"/>
              </a:rPr>
              <a:t> di </a:t>
            </a:r>
            <a:r>
              <a:rPr lang="en-US" sz="1200" dirty="0" err="1">
                <a:latin typeface="Montserrat" pitchFamily="2" charset="77"/>
              </a:rPr>
              <a:t>mancata</a:t>
            </a:r>
            <a:r>
              <a:rPr lang="en-US" sz="1200" dirty="0">
                <a:latin typeface="Montserrat" pitchFamily="2" charset="77"/>
              </a:rPr>
              <a:t> </a:t>
            </a:r>
            <a:r>
              <a:rPr lang="en-US" sz="1200" dirty="0" err="1">
                <a:latin typeface="Montserrat" pitchFamily="2" charset="77"/>
              </a:rPr>
              <a:t>presentazione</a:t>
            </a:r>
            <a:r>
              <a:rPr lang="en-US" sz="1200" dirty="0">
                <a:latin typeface="Montserrat" pitchFamily="2" charset="77"/>
              </a:rPr>
              <a:t>, </a:t>
            </a:r>
            <a:r>
              <a:rPr lang="en-US" sz="1200" dirty="0" err="1">
                <a:latin typeface="Montserrat" pitchFamily="2" charset="77"/>
              </a:rPr>
              <a:t>si</a:t>
            </a:r>
            <a:r>
              <a:rPr lang="en-US" sz="1200" dirty="0">
                <a:latin typeface="Montserrat" pitchFamily="2" charset="77"/>
              </a:rPr>
              <a:t> </a:t>
            </a:r>
            <a:r>
              <a:rPr lang="en-US" sz="1200" dirty="0" err="1">
                <a:latin typeface="Montserrat" pitchFamily="2" charset="77"/>
              </a:rPr>
              <a:t>applica</a:t>
            </a:r>
            <a:r>
              <a:rPr lang="en-US" sz="1200" dirty="0">
                <a:latin typeface="Montserrat" pitchFamily="2" charset="77"/>
              </a:rPr>
              <a:t> </a:t>
            </a:r>
            <a:r>
              <a:rPr lang="en-US" sz="1200" dirty="0" err="1">
                <a:latin typeface="Montserrat" pitchFamily="2" charset="77"/>
              </a:rPr>
              <a:t>quanto</a:t>
            </a:r>
            <a:r>
              <a:rPr lang="en-US" sz="1200" dirty="0">
                <a:latin typeface="Montserrat" pitchFamily="2" charset="77"/>
              </a:rPr>
              <a:t> </a:t>
            </a:r>
            <a:r>
              <a:rPr lang="en-US" sz="1200" dirty="0" err="1">
                <a:latin typeface="Montserrat" pitchFamily="2" charset="77"/>
              </a:rPr>
              <a:t>previsto</a:t>
            </a:r>
            <a:r>
              <a:rPr lang="en-US" sz="1200" dirty="0">
                <a:latin typeface="Montserrat" pitchFamily="2" charset="77"/>
              </a:rPr>
              <a:t> </a:t>
            </a:r>
            <a:r>
              <a:rPr lang="en-US" sz="1200" dirty="0" err="1">
                <a:latin typeface="Montserrat" pitchFamily="2" charset="77"/>
              </a:rPr>
              <a:t>dall'articolo</a:t>
            </a:r>
            <a:r>
              <a:rPr lang="en-US" sz="1200" dirty="0">
                <a:latin typeface="Montserrat" pitchFamily="2" charset="77"/>
              </a:rPr>
              <a:t> 4, comma 2.</a:t>
            </a:r>
          </a:p>
          <a:p>
            <a:pPr algn="just">
              <a:spcAft>
                <a:spcPts val="800"/>
              </a:spcAft>
              <a:buSzPct val="100000"/>
            </a:pPr>
            <a:r>
              <a:rPr lang="en-US" sz="1200" dirty="0">
                <a:latin typeface="Montserrat" pitchFamily="2" charset="77"/>
              </a:rPr>
              <a:t>2. </a:t>
            </a:r>
            <a:r>
              <a:rPr lang="en-US" sz="1200" dirty="0" err="1">
                <a:latin typeface="Montserrat" pitchFamily="2" charset="77"/>
              </a:rPr>
              <a:t>L'Amministrazione</a:t>
            </a:r>
            <a:r>
              <a:rPr lang="en-US" sz="1200" dirty="0">
                <a:latin typeface="Montserrat" pitchFamily="2" charset="77"/>
              </a:rPr>
              <a:t> </a:t>
            </a:r>
            <a:r>
              <a:rPr lang="en-US" sz="1200" dirty="0" err="1">
                <a:latin typeface="Montserrat" pitchFamily="2" charset="77"/>
              </a:rPr>
              <a:t>procedente</a:t>
            </a:r>
            <a:r>
              <a:rPr lang="en-US" sz="1200" dirty="0">
                <a:latin typeface="Montserrat" pitchFamily="2" charset="77"/>
              </a:rPr>
              <a:t>, al </a:t>
            </a:r>
            <a:r>
              <a:rPr lang="en-US" sz="1200" dirty="0" err="1">
                <a:latin typeface="Montserrat" pitchFamily="2" charset="77"/>
              </a:rPr>
              <a:t>momento</a:t>
            </a:r>
            <a:r>
              <a:rPr lang="en-US" sz="1200" dirty="0">
                <a:latin typeface="Montserrat" pitchFamily="2" charset="77"/>
              </a:rPr>
              <a:t> del </a:t>
            </a:r>
            <a:r>
              <a:rPr lang="en-US" sz="1200" dirty="0" err="1">
                <a:latin typeface="Montserrat" pitchFamily="2" charset="77"/>
              </a:rPr>
              <a:t>rilascio</a:t>
            </a:r>
            <a:r>
              <a:rPr lang="en-US" sz="1200" dirty="0">
                <a:latin typeface="Montserrat" pitchFamily="2" charset="77"/>
              </a:rPr>
              <a:t> </a:t>
            </a:r>
            <a:r>
              <a:rPr lang="en-US" sz="1200" dirty="0" err="1">
                <a:latin typeface="Montserrat" pitchFamily="2" charset="77"/>
              </a:rPr>
              <a:t>dell'atto</a:t>
            </a:r>
            <a:r>
              <a:rPr lang="en-US" sz="1200" dirty="0">
                <a:latin typeface="Montserrat" pitchFamily="2" charset="77"/>
              </a:rPr>
              <a:t> </a:t>
            </a:r>
            <a:r>
              <a:rPr lang="en-US" sz="1200" dirty="0" err="1">
                <a:latin typeface="Montserrat" pitchFamily="2" charset="77"/>
              </a:rPr>
              <a:t>autorizzativo</a:t>
            </a:r>
            <a:r>
              <a:rPr lang="en-US" sz="1200" dirty="0">
                <a:latin typeface="Montserrat" pitchFamily="2" charset="77"/>
              </a:rPr>
              <a:t> o di </a:t>
            </a:r>
            <a:r>
              <a:rPr lang="en-US" sz="1200" dirty="0" err="1">
                <a:latin typeface="Montserrat" pitchFamily="2" charset="77"/>
              </a:rPr>
              <a:t>consenso</a:t>
            </a:r>
            <a:r>
              <a:rPr lang="en-US" sz="1200" dirty="0">
                <a:latin typeface="Montserrat" pitchFamily="2" charset="77"/>
              </a:rPr>
              <a:t> </a:t>
            </a:r>
            <a:r>
              <a:rPr lang="en-US" sz="1200" dirty="0" err="1">
                <a:latin typeface="Montserrat" pitchFamily="2" charset="77"/>
              </a:rPr>
              <a:t>comunque</a:t>
            </a:r>
            <a:r>
              <a:rPr lang="en-US" sz="1200" dirty="0">
                <a:latin typeface="Montserrat" pitchFamily="2" charset="77"/>
              </a:rPr>
              <a:t> </a:t>
            </a:r>
            <a:r>
              <a:rPr lang="en-US" sz="1200" dirty="0" err="1">
                <a:latin typeface="Montserrat" pitchFamily="2" charset="77"/>
              </a:rPr>
              <a:t>denominato</a:t>
            </a:r>
            <a:r>
              <a:rPr lang="en-US" sz="1200" dirty="0">
                <a:latin typeface="Montserrat" pitchFamily="2" charset="77"/>
              </a:rPr>
              <a:t> o del </a:t>
            </a:r>
            <a:r>
              <a:rPr lang="en-US" sz="1200" dirty="0" err="1">
                <a:latin typeface="Montserrat" pitchFamily="2" charset="77"/>
              </a:rPr>
              <a:t>ricevimento</a:t>
            </a:r>
            <a:r>
              <a:rPr lang="en-US" sz="1200" dirty="0">
                <a:latin typeface="Montserrat" pitchFamily="2" charset="77"/>
              </a:rPr>
              <a:t> </a:t>
            </a:r>
            <a:r>
              <a:rPr lang="en-US" sz="1200" dirty="0" err="1">
                <a:latin typeface="Montserrat" pitchFamily="2" charset="77"/>
              </a:rPr>
              <a:t>dell'istanza</a:t>
            </a:r>
            <a:r>
              <a:rPr lang="en-US" sz="1200" dirty="0">
                <a:latin typeface="Montserrat" pitchFamily="2" charset="77"/>
              </a:rPr>
              <a:t> </a:t>
            </a:r>
            <a:r>
              <a:rPr lang="en-US" sz="1200" dirty="0" err="1">
                <a:latin typeface="Montserrat" pitchFamily="2" charset="77"/>
              </a:rPr>
              <a:t>sostitutiva</a:t>
            </a:r>
            <a:r>
              <a:rPr lang="en-US" sz="1200" dirty="0">
                <a:latin typeface="Montserrat" pitchFamily="2" charset="77"/>
              </a:rPr>
              <a:t>, </a:t>
            </a:r>
            <a:r>
              <a:rPr lang="en-US" sz="1200" dirty="0" err="1">
                <a:latin typeface="Montserrat" pitchFamily="2" charset="77"/>
              </a:rPr>
              <a:t>acquisisce</a:t>
            </a:r>
            <a:r>
              <a:rPr lang="en-US" sz="1200" dirty="0">
                <a:latin typeface="Montserrat" pitchFamily="2" charset="77"/>
              </a:rPr>
              <a:t> la </a:t>
            </a:r>
            <a:r>
              <a:rPr lang="en-US" sz="1200" dirty="0" err="1">
                <a:latin typeface="Montserrat" pitchFamily="2" charset="77"/>
              </a:rPr>
              <a:t>dichiarazione</a:t>
            </a:r>
            <a:r>
              <a:rPr lang="en-US" sz="1200" dirty="0">
                <a:latin typeface="Montserrat" pitchFamily="2" charset="77"/>
              </a:rPr>
              <a:t> </a:t>
            </a:r>
            <a:r>
              <a:rPr lang="en-US" sz="1200" dirty="0" err="1">
                <a:latin typeface="Montserrat" pitchFamily="2" charset="77"/>
              </a:rPr>
              <a:t>sostitutiva</a:t>
            </a:r>
            <a:r>
              <a:rPr lang="en-US" sz="1200" dirty="0">
                <a:latin typeface="Montserrat" pitchFamily="2" charset="77"/>
              </a:rPr>
              <a:t> di </a:t>
            </a:r>
            <a:r>
              <a:rPr lang="en-US" sz="1200" dirty="0" err="1">
                <a:latin typeface="Montserrat" pitchFamily="2" charset="77"/>
              </a:rPr>
              <a:t>atto</a:t>
            </a:r>
            <a:r>
              <a:rPr lang="en-US" sz="1200" dirty="0">
                <a:latin typeface="Montserrat" pitchFamily="2" charset="77"/>
              </a:rPr>
              <a:t> di </a:t>
            </a:r>
            <a:r>
              <a:rPr lang="en-US" sz="1200" dirty="0" err="1">
                <a:latin typeface="Montserrat" pitchFamily="2" charset="77"/>
              </a:rPr>
              <a:t>notorietà</a:t>
            </a:r>
            <a:r>
              <a:rPr lang="en-US" sz="1200" dirty="0">
                <a:latin typeface="Montserrat" pitchFamily="2" charset="77"/>
              </a:rPr>
              <a:t>, </a:t>
            </a:r>
            <a:r>
              <a:rPr lang="en-US" sz="1200" dirty="0" err="1">
                <a:latin typeface="Montserrat" pitchFamily="2" charset="77"/>
              </a:rPr>
              <a:t>attestante</a:t>
            </a:r>
            <a:r>
              <a:rPr lang="en-US" sz="1200" dirty="0">
                <a:latin typeface="Montserrat" pitchFamily="2" charset="77"/>
              </a:rPr>
              <a:t> </a:t>
            </a:r>
            <a:r>
              <a:rPr lang="en-US" sz="1200" dirty="0" err="1">
                <a:latin typeface="Montserrat" pitchFamily="2" charset="77"/>
              </a:rPr>
              <a:t>l'avvenuto</a:t>
            </a:r>
            <a:r>
              <a:rPr lang="en-US" sz="1200" dirty="0">
                <a:latin typeface="Montserrat" pitchFamily="2" charset="77"/>
              </a:rPr>
              <a:t> </a:t>
            </a:r>
            <a:r>
              <a:rPr lang="en-US" sz="1200" dirty="0" err="1">
                <a:latin typeface="Montserrat" pitchFamily="2" charset="77"/>
              </a:rPr>
              <a:t>pagamento</a:t>
            </a:r>
            <a:r>
              <a:rPr lang="en-US" sz="1200" dirty="0">
                <a:latin typeface="Montserrat" pitchFamily="2" charset="77"/>
              </a:rPr>
              <a:t> del </a:t>
            </a:r>
            <a:r>
              <a:rPr lang="en-US" sz="1200" dirty="0" err="1">
                <a:latin typeface="Montserrat" pitchFamily="2" charset="77"/>
              </a:rPr>
              <a:t>compenso</a:t>
            </a:r>
            <a:r>
              <a:rPr lang="en-US" sz="1200" dirty="0">
                <a:latin typeface="Montserrat" pitchFamily="2" charset="77"/>
              </a:rPr>
              <a:t> </a:t>
            </a:r>
            <a:r>
              <a:rPr lang="en-US" sz="1200" dirty="0" err="1">
                <a:latin typeface="Montserrat" pitchFamily="2" charset="77"/>
              </a:rPr>
              <a:t>professionale</a:t>
            </a:r>
            <a:r>
              <a:rPr lang="en-US" sz="1200" dirty="0">
                <a:latin typeface="Montserrat" pitchFamily="2" charset="77"/>
              </a:rPr>
              <a:t> con </a:t>
            </a:r>
            <a:r>
              <a:rPr lang="en-US" sz="1200" dirty="0" err="1">
                <a:latin typeface="Montserrat" pitchFamily="2" charset="77"/>
              </a:rPr>
              <a:t>l'indicazione</a:t>
            </a:r>
            <a:r>
              <a:rPr lang="en-US" sz="1200" dirty="0">
                <a:latin typeface="Montserrat" pitchFamily="2" charset="77"/>
              </a:rPr>
              <a:t> </a:t>
            </a:r>
            <a:r>
              <a:rPr lang="en-US" sz="1200" dirty="0" err="1">
                <a:latin typeface="Montserrat" pitchFamily="2" charset="77"/>
              </a:rPr>
              <a:t>degli</a:t>
            </a:r>
            <a:r>
              <a:rPr lang="en-US" sz="1200" dirty="0">
                <a:latin typeface="Montserrat" pitchFamily="2" charset="77"/>
              </a:rPr>
              <a:t> </a:t>
            </a:r>
            <a:r>
              <a:rPr lang="en-US" sz="1200" dirty="0" err="1">
                <a:latin typeface="Montserrat" pitchFamily="2" charset="77"/>
              </a:rPr>
              <a:t>estremi</a:t>
            </a:r>
            <a:r>
              <a:rPr lang="en-US" sz="1200" dirty="0">
                <a:latin typeface="Montserrat" pitchFamily="2" charset="77"/>
              </a:rPr>
              <a:t> del </a:t>
            </a:r>
            <a:r>
              <a:rPr lang="en-US" sz="1200" dirty="0" err="1">
                <a:latin typeface="Montserrat" pitchFamily="2" charset="77"/>
              </a:rPr>
              <a:t>relativo</a:t>
            </a:r>
            <a:r>
              <a:rPr lang="en-US" sz="1200" dirty="0">
                <a:latin typeface="Montserrat" pitchFamily="2" charset="77"/>
              </a:rPr>
              <a:t> </a:t>
            </a:r>
            <a:r>
              <a:rPr lang="en-US" sz="1200" dirty="0" err="1">
                <a:latin typeface="Montserrat" pitchFamily="2" charset="77"/>
              </a:rPr>
              <a:t>documento</a:t>
            </a:r>
            <a:r>
              <a:rPr lang="en-US" sz="1200" dirty="0">
                <a:latin typeface="Montserrat" pitchFamily="2" charset="77"/>
              </a:rPr>
              <a:t> </a:t>
            </a:r>
            <a:r>
              <a:rPr lang="en-US" sz="1200" dirty="0" err="1">
                <a:latin typeface="Montserrat" pitchFamily="2" charset="77"/>
              </a:rPr>
              <a:t>fiscale</a:t>
            </a:r>
            <a:r>
              <a:rPr lang="en-US" sz="1200" dirty="0">
                <a:latin typeface="Montserrat" pitchFamily="2" charset="77"/>
              </a:rPr>
              <a:t> o </a:t>
            </a:r>
            <a:r>
              <a:rPr lang="en-US" sz="1200" dirty="0" err="1">
                <a:latin typeface="Montserrat" pitchFamily="2" charset="77"/>
              </a:rPr>
              <a:t>l'esistenza</a:t>
            </a:r>
            <a:r>
              <a:rPr lang="en-US" sz="1200" dirty="0">
                <a:latin typeface="Montserrat" pitchFamily="2" charset="77"/>
              </a:rPr>
              <a:t> di </a:t>
            </a:r>
            <a:r>
              <a:rPr lang="en-US" sz="1200" dirty="0" err="1">
                <a:latin typeface="Montserrat" pitchFamily="2" charset="77"/>
              </a:rPr>
              <a:t>diversi</a:t>
            </a:r>
            <a:r>
              <a:rPr lang="en-US" sz="1200" dirty="0">
                <a:latin typeface="Montserrat" pitchFamily="2" charset="77"/>
              </a:rPr>
              <a:t> </a:t>
            </a:r>
            <a:r>
              <a:rPr lang="en-US" sz="1200" dirty="0" err="1">
                <a:latin typeface="Montserrat" pitchFamily="2" charset="77"/>
              </a:rPr>
              <a:t>accordi</a:t>
            </a:r>
            <a:r>
              <a:rPr lang="en-US" sz="1200" dirty="0">
                <a:latin typeface="Montserrat" pitchFamily="2" charset="77"/>
              </a:rPr>
              <a:t> </a:t>
            </a:r>
            <a:r>
              <a:rPr lang="en-US" sz="1200" dirty="0" err="1">
                <a:latin typeface="Montserrat" pitchFamily="2" charset="77"/>
              </a:rPr>
              <a:t>fra</a:t>
            </a:r>
            <a:r>
              <a:rPr lang="en-US" sz="1200" dirty="0">
                <a:latin typeface="Montserrat" pitchFamily="2" charset="77"/>
              </a:rPr>
              <a:t> le parti in </a:t>
            </a:r>
            <a:r>
              <a:rPr lang="en-US" sz="1200" dirty="0" err="1">
                <a:latin typeface="Montserrat" pitchFamily="2" charset="77"/>
              </a:rPr>
              <a:t>ordine</a:t>
            </a:r>
            <a:r>
              <a:rPr lang="en-US" sz="1200" dirty="0">
                <a:latin typeface="Montserrat" pitchFamily="2" charset="77"/>
              </a:rPr>
              <a:t> alle </a:t>
            </a:r>
            <a:r>
              <a:rPr lang="en-US" sz="1200" dirty="0" err="1">
                <a:latin typeface="Montserrat" pitchFamily="2" charset="77"/>
              </a:rPr>
              <a:t>modalità</a:t>
            </a:r>
            <a:r>
              <a:rPr lang="en-US" sz="1200" dirty="0">
                <a:latin typeface="Montserrat" pitchFamily="2" charset="77"/>
              </a:rPr>
              <a:t> e ai tempi del </a:t>
            </a:r>
            <a:r>
              <a:rPr lang="en-US" sz="1200" dirty="0" err="1">
                <a:latin typeface="Montserrat" pitchFamily="2" charset="77"/>
              </a:rPr>
              <a:t>pagamento</a:t>
            </a:r>
            <a:r>
              <a:rPr lang="en-US" sz="1200" dirty="0">
                <a:latin typeface="Montserrat" pitchFamily="2" charset="77"/>
              </a:rPr>
              <a:t> </a:t>
            </a:r>
            <a:r>
              <a:rPr lang="en-US" sz="1200" dirty="0" err="1">
                <a:latin typeface="Montserrat" pitchFamily="2" charset="77"/>
              </a:rPr>
              <a:t>stesso</a:t>
            </a:r>
            <a:r>
              <a:rPr lang="en-US" sz="1200" dirty="0">
                <a:latin typeface="Montserrat" pitchFamily="2" charset="77"/>
              </a:rPr>
              <a:t>; </a:t>
            </a:r>
            <a:r>
              <a:rPr lang="en-US" sz="1200" b="1" dirty="0" err="1">
                <a:latin typeface="Montserrat" pitchFamily="2" charset="77"/>
              </a:rPr>
              <a:t>l'omessa</a:t>
            </a:r>
            <a:r>
              <a:rPr lang="en-US" sz="1200" b="1" dirty="0">
                <a:latin typeface="Montserrat" pitchFamily="2" charset="77"/>
              </a:rPr>
              <a:t> </a:t>
            </a:r>
            <a:r>
              <a:rPr lang="en-US" sz="1200" b="1" dirty="0" err="1">
                <a:latin typeface="Montserrat" pitchFamily="2" charset="77"/>
              </a:rPr>
              <a:t>presentazione</a:t>
            </a:r>
            <a:r>
              <a:rPr lang="en-US" sz="1200" b="1" dirty="0">
                <a:latin typeface="Montserrat" pitchFamily="2" charset="77"/>
              </a:rPr>
              <a:t> </a:t>
            </a:r>
            <a:r>
              <a:rPr lang="en-US" sz="1200" b="1" dirty="0" err="1">
                <a:latin typeface="Montserrat" pitchFamily="2" charset="77"/>
              </a:rPr>
              <a:t>della</a:t>
            </a:r>
            <a:r>
              <a:rPr lang="en-US" sz="1200" b="1" dirty="0">
                <a:latin typeface="Montserrat" pitchFamily="2" charset="77"/>
              </a:rPr>
              <a:t> </a:t>
            </a:r>
            <a:r>
              <a:rPr lang="en-US" sz="1200" b="1" dirty="0" err="1">
                <a:latin typeface="Montserrat" pitchFamily="2" charset="77"/>
              </a:rPr>
              <a:t>predetta</a:t>
            </a:r>
            <a:r>
              <a:rPr lang="en-US" sz="1200" b="1" dirty="0">
                <a:latin typeface="Montserrat" pitchFamily="2" charset="77"/>
              </a:rPr>
              <a:t> </a:t>
            </a:r>
            <a:r>
              <a:rPr lang="en-US" sz="1200" b="1" dirty="0" err="1">
                <a:latin typeface="Montserrat" pitchFamily="2" charset="77"/>
              </a:rPr>
              <a:t>dichiarazione</a:t>
            </a:r>
            <a:r>
              <a:rPr lang="en-US" sz="1200" b="1" dirty="0">
                <a:latin typeface="Montserrat" pitchFamily="2" charset="77"/>
              </a:rPr>
              <a:t> </a:t>
            </a:r>
            <a:r>
              <a:rPr lang="en-US" sz="1200" b="1" dirty="0" err="1">
                <a:latin typeface="Montserrat" pitchFamily="2" charset="77"/>
              </a:rPr>
              <a:t>sostitutiva</a:t>
            </a:r>
            <a:r>
              <a:rPr lang="en-US" sz="1200" b="1" dirty="0">
                <a:latin typeface="Montserrat" pitchFamily="2" charset="77"/>
              </a:rPr>
              <a:t> </a:t>
            </a:r>
            <a:r>
              <a:rPr lang="en-US" sz="1200" b="1" dirty="0" err="1">
                <a:latin typeface="Montserrat" pitchFamily="2" charset="77"/>
              </a:rPr>
              <a:t>costituisce</a:t>
            </a:r>
            <a:r>
              <a:rPr lang="en-US" sz="1200" b="1" dirty="0">
                <a:latin typeface="Montserrat" pitchFamily="2" charset="77"/>
              </a:rPr>
              <a:t> </a:t>
            </a:r>
            <a:r>
              <a:rPr lang="en-US" sz="1200" b="1" dirty="0" err="1">
                <a:latin typeface="Montserrat" pitchFamily="2" charset="77"/>
              </a:rPr>
              <a:t>motivo</a:t>
            </a:r>
            <a:r>
              <a:rPr lang="en-US" sz="1200" b="1" dirty="0">
                <a:latin typeface="Montserrat" pitchFamily="2" charset="77"/>
              </a:rPr>
              <a:t> </a:t>
            </a:r>
            <a:r>
              <a:rPr lang="en-US" sz="1200" b="1" dirty="0" err="1">
                <a:latin typeface="Montserrat" pitchFamily="2" charset="77"/>
              </a:rPr>
              <a:t>ostativo</a:t>
            </a:r>
            <a:r>
              <a:rPr lang="en-US" sz="1200" b="1" dirty="0">
                <a:latin typeface="Montserrat" pitchFamily="2" charset="77"/>
              </a:rPr>
              <a:t> </a:t>
            </a:r>
            <a:r>
              <a:rPr lang="en-US" sz="1200" b="1" dirty="0" err="1">
                <a:latin typeface="Montserrat" pitchFamily="2" charset="77"/>
              </a:rPr>
              <a:t>alla</a:t>
            </a:r>
            <a:r>
              <a:rPr lang="en-US" sz="1200" b="1" dirty="0">
                <a:latin typeface="Montserrat" pitchFamily="2" charset="77"/>
              </a:rPr>
              <a:t> </a:t>
            </a:r>
            <a:r>
              <a:rPr lang="en-US" sz="1200" b="1" dirty="0" err="1">
                <a:latin typeface="Montserrat" pitchFamily="2" charset="77"/>
              </a:rPr>
              <a:t>conclusione</a:t>
            </a:r>
            <a:r>
              <a:rPr lang="en-US" sz="1200" b="1" dirty="0">
                <a:latin typeface="Montserrat" pitchFamily="2" charset="77"/>
              </a:rPr>
              <a:t> del </a:t>
            </a:r>
            <a:r>
              <a:rPr lang="en-US" sz="1200" b="1" dirty="0" err="1">
                <a:latin typeface="Montserrat" pitchFamily="2" charset="77"/>
              </a:rPr>
              <a:t>procedimento</a:t>
            </a:r>
            <a:r>
              <a:rPr lang="en-US" sz="1200" b="1" dirty="0">
                <a:latin typeface="Montserrat" pitchFamily="2" charset="77"/>
              </a:rPr>
              <a:t>, </a:t>
            </a:r>
            <a:r>
              <a:rPr lang="en-US" sz="1200" b="1" dirty="0" err="1">
                <a:latin typeface="Montserrat" pitchFamily="2" charset="77"/>
              </a:rPr>
              <a:t>sino</a:t>
            </a:r>
            <a:r>
              <a:rPr lang="en-US" sz="1200" b="1" dirty="0">
                <a:latin typeface="Montserrat" pitchFamily="2" charset="77"/>
              </a:rPr>
              <a:t> </a:t>
            </a:r>
            <a:r>
              <a:rPr lang="en-US" sz="1200" b="1" dirty="0" err="1">
                <a:latin typeface="Montserrat" pitchFamily="2" charset="77"/>
              </a:rPr>
              <a:t>all'avvenuta</a:t>
            </a:r>
            <a:r>
              <a:rPr lang="en-US" sz="1200" b="1" dirty="0">
                <a:latin typeface="Montserrat" pitchFamily="2" charset="77"/>
              </a:rPr>
              <a:t> </a:t>
            </a:r>
            <a:r>
              <a:rPr lang="en-US" sz="1067" b="1" dirty="0" err="1">
                <a:latin typeface="Montserrat" pitchFamily="2" charset="77"/>
              </a:rPr>
              <a:t>integrazione</a:t>
            </a:r>
            <a:r>
              <a:rPr lang="en-US" sz="1200" dirty="0">
                <a:latin typeface="Montserrat" pitchFamily="2" charset="77"/>
              </a:rPr>
              <a:t>”.</a:t>
            </a:r>
            <a:endParaRPr lang="en-US" sz="667" dirty="0">
              <a:latin typeface="Montserrat" pitchFamily="2" charset="77"/>
            </a:endParaRPr>
          </a:p>
        </p:txBody>
      </p:sp>
      <p:grpSp>
        <p:nvGrpSpPr>
          <p:cNvPr id="4" name="Group 3">
            <a:extLst>
              <a:ext uri="{FF2B5EF4-FFF2-40B4-BE49-F238E27FC236}">
                <a16:creationId xmlns:a16="http://schemas.microsoft.com/office/drawing/2014/main" id="{2251FAF8-F6A7-9FAE-08A4-B94DD8732E8D}"/>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BEB1B3B3-F401-B9B3-11E4-AB62A5F6C536}"/>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6CA499F9-01DC-AC3B-DA41-84194C2104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ACB2BE5B-36A0-F152-F3C7-D97F8A183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9" name="Immagine 5">
              <a:extLst>
                <a:ext uri="{FF2B5EF4-FFF2-40B4-BE49-F238E27FC236}">
                  <a16:creationId xmlns:a16="http://schemas.microsoft.com/office/drawing/2014/main" id="{7323CD0A-06CC-EDE4-2855-3F451DE8EA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1" name="Immagine 6" descr="C:\Users\glalicata\AppData\Local\Microsoft\Windows\INetCache\Content.Outlook\SKJ9S1Q0\CELVA LOGO COLORE.png">
              <a:extLst>
                <a:ext uri="{FF2B5EF4-FFF2-40B4-BE49-F238E27FC236}">
                  <a16:creationId xmlns:a16="http://schemas.microsoft.com/office/drawing/2014/main" id="{C95833C4-4501-1405-4DB8-1B0FA2E52AF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
        <p:nvSpPr>
          <p:cNvPr id="14" name="Rectangle 13">
            <a:extLst>
              <a:ext uri="{FF2B5EF4-FFF2-40B4-BE49-F238E27FC236}">
                <a16:creationId xmlns:a16="http://schemas.microsoft.com/office/drawing/2014/main" id="{55DE413B-7119-AD6D-11CB-67F848D123D7}"/>
              </a:ext>
            </a:extLst>
          </p:cNvPr>
          <p:cNvSpPr/>
          <p:nvPr/>
        </p:nvSpPr>
        <p:spPr>
          <a:xfrm>
            <a:off x="0" y="6550627"/>
            <a:ext cx="12192000" cy="3137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Tree>
    <p:extLst>
      <p:ext uri="{BB962C8B-B14F-4D97-AF65-F5344CB8AC3E}">
        <p14:creationId xmlns:p14="http://schemas.microsoft.com/office/powerpoint/2010/main" val="712691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656FF736-79AA-37B9-61C4-E584F0C8542A}"/>
              </a:ext>
            </a:extLst>
          </p:cNvPr>
          <p:cNvSpPr>
            <a:spLocks noGrp="1"/>
          </p:cNvSpPr>
          <p:nvPr>
            <p:ph type="title"/>
          </p:nvPr>
        </p:nvSpPr>
        <p:spPr>
          <a:xfrm>
            <a:off x="17875" y="2485172"/>
            <a:ext cx="4428091" cy="1415742"/>
          </a:xfrm>
        </p:spPr>
        <p:txBody>
          <a:bodyPr wrap="square">
            <a:spAutoFit/>
          </a:bodyPr>
          <a:lstStyle/>
          <a:p>
            <a:r>
              <a:rPr lang="en-US" dirty="0" err="1">
                <a:solidFill>
                  <a:srgbClr val="FFFFFF"/>
                </a:solidFill>
              </a:rPr>
              <a:t>Conseguenze</a:t>
            </a:r>
            <a:r>
              <a:rPr lang="en-US" dirty="0">
                <a:solidFill>
                  <a:srgbClr val="FFFFFF"/>
                </a:solidFill>
              </a:rPr>
              <a:t> sui tempi </a:t>
            </a:r>
            <a:endParaRPr lang="it-IT"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5" name="CasellaDiTesto 4">
            <a:extLst>
              <a:ext uri="{FF2B5EF4-FFF2-40B4-BE49-F238E27FC236}">
                <a16:creationId xmlns:a16="http://schemas.microsoft.com/office/drawing/2014/main" id="{DE151FDE-38F1-8C01-A9CD-3CACD2306E82}"/>
              </a:ext>
            </a:extLst>
          </p:cNvPr>
          <p:cNvSpPr txBox="1"/>
          <p:nvPr/>
        </p:nvSpPr>
        <p:spPr>
          <a:xfrm>
            <a:off x="4295610" y="1265830"/>
            <a:ext cx="7080057" cy="4591385"/>
          </a:xfrm>
          <a:prstGeom prst="rect">
            <a:avLst/>
          </a:prstGeom>
          <a:noFill/>
        </p:spPr>
        <p:txBody>
          <a:bodyPr wrap="square">
            <a:spAutoFit/>
          </a:bodyPr>
          <a:lstStyle/>
          <a:p>
            <a:pPr indent="380990" algn="just" defTabSz="914377">
              <a:lnSpc>
                <a:spcPct val="114000"/>
              </a:lnSpc>
              <a:spcAft>
                <a:spcPts val="800"/>
              </a:spcAft>
              <a:buClr>
                <a:srgbClr val="FFFFFF"/>
              </a:buClr>
              <a:buFont typeface="Arial" panose="020B0604020202020204" pitchFamily="34" charset="0"/>
              <a:buChar char="•"/>
            </a:pPr>
            <a:r>
              <a:rPr lang="en-US" sz="1600" kern="0" dirty="0">
                <a:solidFill>
                  <a:srgbClr val="FFFFFF"/>
                </a:solidFill>
                <a:latin typeface="Montserrat" pitchFamily="2" charset="77"/>
                <a:cs typeface="Arial"/>
                <a:sym typeface="Arial"/>
              </a:rPr>
              <a:t>Nessun </a:t>
            </a:r>
            <a:r>
              <a:rPr lang="en-US" sz="1600" kern="0" dirty="0" err="1">
                <a:solidFill>
                  <a:srgbClr val="FFFFFF"/>
                </a:solidFill>
                <a:latin typeface="Montserrat" pitchFamily="2" charset="77"/>
                <a:cs typeface="Arial"/>
                <a:sym typeface="Arial"/>
              </a:rPr>
              <a:t>atto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autorizzativo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ovvero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istanza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sostitutiva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potranno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esser</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emessi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dall’Amministrazione</a:t>
            </a:r>
            <a:r>
              <a:rPr lang="en-US" sz="1600" kern="0" dirty="0">
                <a:solidFill>
                  <a:srgbClr val="FFFFFF"/>
                </a:solidFill>
                <a:latin typeface="Montserrat" pitchFamily="2" charset="77"/>
                <a:cs typeface="Arial"/>
                <a:sym typeface="Arial"/>
              </a:rPr>
              <a:t> in </a:t>
            </a:r>
            <a:r>
              <a:rPr lang="en-US" sz="1600" kern="0" dirty="0" err="1">
                <a:solidFill>
                  <a:srgbClr val="FFFFFF"/>
                </a:solidFill>
                <a:latin typeface="Montserrat" pitchFamily="2" charset="77"/>
                <a:cs typeface="Arial"/>
                <a:sym typeface="Arial"/>
              </a:rPr>
              <a:t>assenza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della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prova</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pagamento</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compenso</a:t>
            </a:r>
            <a:r>
              <a:rPr lang="en-US" sz="1600" kern="0" dirty="0">
                <a:solidFill>
                  <a:srgbClr val="FFFFFF"/>
                </a:solidFill>
                <a:latin typeface="Montserrat" pitchFamily="2" charset="77"/>
                <a:cs typeface="Arial"/>
                <a:sym typeface="Arial"/>
              </a:rPr>
              <a:t> al </a:t>
            </a:r>
            <a:r>
              <a:rPr lang="en-US" sz="1600" kern="0" dirty="0" err="1">
                <a:solidFill>
                  <a:srgbClr val="FFFFFF"/>
                </a:solidFill>
                <a:latin typeface="Montserrat" pitchFamily="2" charset="77"/>
                <a:cs typeface="Arial"/>
                <a:sym typeface="Arial"/>
              </a:rPr>
              <a:t>professionista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atteso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che</a:t>
            </a:r>
            <a:r>
              <a:rPr lang="en-US" sz="1600" kern="0" dirty="0">
                <a:solidFill>
                  <a:srgbClr val="FFFFFF"/>
                </a:solidFill>
                <a:latin typeface="Montserrat" pitchFamily="2" charset="77"/>
                <a:cs typeface="Arial"/>
                <a:sym typeface="Arial"/>
              </a:rPr>
              <a:t>, in </a:t>
            </a:r>
            <a:r>
              <a:rPr lang="en-US" sz="1600" kern="0" dirty="0" err="1">
                <a:solidFill>
                  <a:srgbClr val="FFFFFF"/>
                </a:solidFill>
                <a:latin typeface="Montserrat" pitchFamily="2" charset="77"/>
                <a:cs typeface="Arial"/>
                <a:sym typeface="Arial"/>
              </a:rPr>
              <a:t>mancanza</a:t>
            </a:r>
            <a:r>
              <a:rPr lang="en-US" sz="1600" kern="0" dirty="0">
                <a:solidFill>
                  <a:srgbClr val="FFFFFF"/>
                </a:solidFill>
                <a:latin typeface="Montserrat" pitchFamily="2" charset="77"/>
                <a:cs typeface="Arial"/>
                <a:sym typeface="Arial"/>
              </a:rPr>
              <a:t>, il </a:t>
            </a:r>
            <a:r>
              <a:rPr lang="en-US" sz="1600" kern="0" dirty="0" err="1">
                <a:solidFill>
                  <a:srgbClr val="FFFFFF"/>
                </a:solidFill>
                <a:latin typeface="Montserrat" pitchFamily="2" charset="77"/>
                <a:cs typeface="Arial"/>
                <a:sym typeface="Arial"/>
              </a:rPr>
              <a:t>procedimento</a:t>
            </a:r>
            <a:r>
              <a:rPr lang="en-US" sz="1600" kern="0" dirty="0">
                <a:solidFill>
                  <a:srgbClr val="FFFFFF"/>
                </a:solidFill>
                <a:latin typeface="Montserrat" pitchFamily="2" charset="77"/>
                <a:cs typeface="Arial"/>
                <a:sym typeface="Arial"/>
              </a:rPr>
              <a:t> non </a:t>
            </a:r>
            <a:r>
              <a:rPr lang="en-US" sz="1600" kern="0" dirty="0" err="1">
                <a:solidFill>
                  <a:srgbClr val="FFFFFF"/>
                </a:solidFill>
                <a:latin typeface="Montserrat" pitchFamily="2" charset="77"/>
                <a:cs typeface="Arial"/>
                <a:sym typeface="Arial"/>
              </a:rPr>
              <a:t>si</a:t>
            </a:r>
            <a:r>
              <a:rPr lang="en-US" sz="1600" kern="0" dirty="0">
                <a:solidFill>
                  <a:srgbClr val="FFFFFF"/>
                </a:solidFill>
                <a:latin typeface="Montserrat" pitchFamily="2" charset="77"/>
                <a:cs typeface="Arial"/>
                <a:sym typeface="Arial"/>
              </a:rPr>
              <a:t> conclude, secondo il </a:t>
            </a:r>
            <a:r>
              <a:rPr lang="en-US" sz="1600" kern="0" dirty="0" err="1">
                <a:solidFill>
                  <a:srgbClr val="FFFFFF"/>
                </a:solidFill>
                <a:latin typeface="Montserrat" pitchFamily="2" charset="77"/>
                <a:cs typeface="Arial"/>
                <a:sym typeface="Arial"/>
              </a:rPr>
              <a:t>tenore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letterale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della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norma</a:t>
            </a:r>
            <a:r>
              <a:rPr lang="en-US" sz="1600" kern="0" dirty="0">
                <a:solidFill>
                  <a:srgbClr val="FFFFFF"/>
                </a:solidFill>
                <a:latin typeface="Montserrat" pitchFamily="2" charset="77"/>
                <a:cs typeface="Arial"/>
                <a:sym typeface="Arial"/>
              </a:rPr>
              <a:t>.</a:t>
            </a:r>
          </a:p>
          <a:p>
            <a:pPr indent="380990" algn="just" defTabSz="914377">
              <a:lnSpc>
                <a:spcPct val="114000"/>
              </a:lnSpc>
              <a:spcAft>
                <a:spcPts val="800"/>
              </a:spcAft>
              <a:buClr>
                <a:srgbClr val="FFFFFF"/>
              </a:buClr>
              <a:buFont typeface="Arial" panose="020B0604020202020204" pitchFamily="34" charset="0"/>
              <a:buChar char="•"/>
            </a:pPr>
            <a:r>
              <a:rPr lang="en-US" sz="1600" kern="0" dirty="0">
                <a:solidFill>
                  <a:srgbClr val="FFFFFF"/>
                </a:solidFill>
                <a:latin typeface="Montserrat" pitchFamily="2" charset="77"/>
                <a:cs typeface="Arial"/>
                <a:sym typeface="Arial"/>
              </a:rPr>
              <a:t>Ne </a:t>
            </a:r>
            <a:r>
              <a:rPr lang="en-US" sz="1600" kern="0" dirty="0" err="1">
                <a:solidFill>
                  <a:srgbClr val="FFFFFF"/>
                </a:solidFill>
                <a:latin typeface="Montserrat" pitchFamily="2" charset="77"/>
                <a:cs typeface="Arial"/>
                <a:sym typeface="Arial"/>
              </a:rPr>
              <a:t>deriva</a:t>
            </a:r>
            <a:r>
              <a:rPr lang="en-US" sz="1600" kern="0" dirty="0">
                <a:solidFill>
                  <a:srgbClr val="FFFFFF"/>
                </a:solidFill>
                <a:latin typeface="Montserrat" pitchFamily="2" charset="77"/>
                <a:cs typeface="Arial"/>
                <a:sym typeface="Arial"/>
              </a:rPr>
              <a:t> un </a:t>
            </a:r>
            <a:r>
              <a:rPr lang="en-US" sz="1600" kern="0" dirty="0" err="1">
                <a:solidFill>
                  <a:srgbClr val="FFFFFF"/>
                </a:solidFill>
                <a:latin typeface="Montserrat" pitchFamily="2" charset="77"/>
                <a:cs typeface="Arial"/>
                <a:sym typeface="Arial"/>
              </a:rPr>
              <a:t>evidente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possibile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allungamento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dei</a:t>
            </a:r>
            <a:r>
              <a:rPr lang="en-US" sz="1600" kern="0" dirty="0">
                <a:solidFill>
                  <a:srgbClr val="FFFFFF"/>
                </a:solidFill>
                <a:latin typeface="Montserrat" pitchFamily="2" charset="77"/>
                <a:cs typeface="Arial"/>
                <a:sym typeface="Arial"/>
              </a:rPr>
              <a:t> tempi di </a:t>
            </a:r>
            <a:r>
              <a:rPr lang="en-US" sz="1600" kern="0" dirty="0" err="1">
                <a:solidFill>
                  <a:srgbClr val="FFFFFF"/>
                </a:solidFill>
                <a:latin typeface="Montserrat" pitchFamily="2" charset="77"/>
                <a:cs typeface="Arial"/>
                <a:sym typeface="Arial"/>
              </a:rPr>
              <a:t>conclusione</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procedimento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pur</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peraltro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oggettivamente</a:t>
            </a:r>
            <a:r>
              <a:rPr lang="en-US" sz="1600" kern="0" dirty="0">
                <a:solidFill>
                  <a:srgbClr val="FFFFFF"/>
                </a:solidFill>
                <a:latin typeface="Montserrat" pitchFamily="2" charset="77"/>
                <a:cs typeface="Arial"/>
                <a:sym typeface="Arial"/>
              </a:rPr>
              <a:t> non </a:t>
            </a:r>
            <a:r>
              <a:rPr lang="en-US" sz="1600" kern="0" dirty="0" err="1">
                <a:solidFill>
                  <a:srgbClr val="FFFFFF"/>
                </a:solidFill>
                <a:latin typeface="Montserrat" pitchFamily="2" charset="77"/>
                <a:cs typeface="Arial"/>
                <a:sym typeface="Arial"/>
              </a:rPr>
              <a:t>ascrivibile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alla</a:t>
            </a:r>
            <a:r>
              <a:rPr lang="en-US" sz="1600" kern="0" dirty="0">
                <a:solidFill>
                  <a:srgbClr val="FFFFFF"/>
                </a:solidFill>
                <a:latin typeface="Montserrat" pitchFamily="2" charset="77"/>
                <a:cs typeface="Arial"/>
                <a:sym typeface="Arial"/>
              </a:rPr>
              <a:t> P.A. </a:t>
            </a:r>
            <a:r>
              <a:rPr lang="en-US" sz="1600" kern="0" dirty="0" err="1">
                <a:solidFill>
                  <a:srgbClr val="FFFFFF"/>
                </a:solidFill>
                <a:latin typeface="Montserrat" pitchFamily="2" charset="77"/>
                <a:cs typeface="Arial"/>
                <a:sym typeface="Arial"/>
              </a:rPr>
              <a:t>interessata</a:t>
            </a:r>
            <a:r>
              <a:rPr lang="en-US" sz="1600" kern="0" dirty="0">
                <a:solidFill>
                  <a:srgbClr val="FFFFFF"/>
                </a:solidFill>
                <a:latin typeface="Montserrat" pitchFamily="2" charset="77"/>
                <a:cs typeface="Arial"/>
                <a:sym typeface="Arial"/>
              </a:rPr>
              <a:t>.</a:t>
            </a:r>
          </a:p>
          <a:p>
            <a:pPr indent="380990" algn="just" defTabSz="914377">
              <a:lnSpc>
                <a:spcPct val="114000"/>
              </a:lnSpc>
              <a:spcAft>
                <a:spcPts val="800"/>
              </a:spcAft>
              <a:buClr>
                <a:srgbClr val="FFFFFF"/>
              </a:buClr>
              <a:buFont typeface="Arial" panose="020B0604020202020204" pitchFamily="34" charset="0"/>
              <a:buChar char="•"/>
            </a:pPr>
            <a:r>
              <a:rPr lang="en-US" sz="1600" kern="0" dirty="0" err="1">
                <a:solidFill>
                  <a:srgbClr val="FFFFFF"/>
                </a:solidFill>
                <a:latin typeface="Montserrat" pitchFamily="2" charset="77"/>
                <a:cs typeface="Arial"/>
                <a:sym typeface="Arial"/>
              </a:rPr>
              <a:t>Dunque</a:t>
            </a:r>
            <a:r>
              <a:rPr lang="en-US" sz="1600" kern="0" dirty="0">
                <a:solidFill>
                  <a:srgbClr val="FFFFFF"/>
                </a:solidFill>
                <a:latin typeface="Montserrat" pitchFamily="2" charset="77"/>
                <a:cs typeface="Arial"/>
                <a:sym typeface="Arial"/>
              </a:rPr>
              <a:t>, in </a:t>
            </a:r>
            <a:r>
              <a:rPr lang="en-US" sz="1600" kern="0" dirty="0" err="1">
                <a:solidFill>
                  <a:srgbClr val="FFFFFF"/>
                </a:solidFill>
                <a:latin typeface="Montserrat" pitchFamily="2" charset="77"/>
                <a:cs typeface="Arial"/>
                <a:sym typeface="Arial"/>
              </a:rPr>
              <a:t>particolare</a:t>
            </a:r>
            <a:r>
              <a:rPr lang="en-US" sz="1600" kern="0" dirty="0">
                <a:solidFill>
                  <a:srgbClr val="FFFFFF"/>
                </a:solidFill>
                <a:latin typeface="Montserrat" pitchFamily="2" charset="77"/>
                <a:cs typeface="Arial"/>
                <a:sym typeface="Arial"/>
              </a:rPr>
              <a:t> per le </a:t>
            </a:r>
            <a:r>
              <a:rPr lang="en-US" sz="1600" kern="0" dirty="0" err="1">
                <a:solidFill>
                  <a:srgbClr val="FFFFFF"/>
                </a:solidFill>
                <a:latin typeface="Montserrat" pitchFamily="2" charset="77"/>
                <a:cs typeface="Arial"/>
                <a:sym typeface="Arial"/>
              </a:rPr>
              <a:t>pratiche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edilizie</a:t>
            </a:r>
            <a:r>
              <a:rPr lang="en-US" sz="1600" kern="0" dirty="0">
                <a:solidFill>
                  <a:srgbClr val="FFFFFF"/>
                </a:solidFill>
                <a:latin typeface="Montserrat" pitchFamily="2" charset="77"/>
                <a:cs typeface="Arial"/>
                <a:sym typeface="Arial"/>
              </a:rPr>
              <a:t> se non </a:t>
            </a:r>
            <a:r>
              <a:rPr lang="en-US" sz="1600" kern="0" dirty="0" err="1">
                <a:solidFill>
                  <a:srgbClr val="FFFFFF"/>
                </a:solidFill>
                <a:latin typeface="Montserrat" pitchFamily="2" charset="77"/>
                <a:cs typeface="Arial"/>
                <a:sym typeface="Arial"/>
              </a:rPr>
              <a:t>viene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allegata</a:t>
            </a:r>
            <a:r>
              <a:rPr lang="en-US" sz="1600" kern="0" dirty="0">
                <a:solidFill>
                  <a:srgbClr val="FFFFFF"/>
                </a:solidFill>
                <a:latin typeface="Montserrat" pitchFamily="2" charset="77"/>
                <a:cs typeface="Arial"/>
                <a:sym typeface="Arial"/>
              </a:rPr>
              <a:t> la </a:t>
            </a:r>
            <a:r>
              <a:rPr lang="en-US" sz="1600" kern="0" dirty="0" err="1">
                <a:solidFill>
                  <a:srgbClr val="FFFFFF"/>
                </a:solidFill>
                <a:latin typeface="Montserrat" pitchFamily="2" charset="77"/>
                <a:cs typeface="Arial"/>
                <a:sym typeface="Arial"/>
              </a:rPr>
              <a:t>dichiarazione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sostitutiva</a:t>
            </a:r>
            <a:r>
              <a:rPr lang="en-US" sz="1600" kern="0" dirty="0">
                <a:solidFill>
                  <a:srgbClr val="FFFFFF"/>
                </a:solidFill>
                <a:latin typeface="Montserrat" pitchFamily="2" charset="77"/>
                <a:cs typeface="Arial"/>
                <a:sym typeface="Arial"/>
              </a:rPr>
              <a:t> di </a:t>
            </a:r>
            <a:r>
              <a:rPr lang="en-US" sz="1600" kern="0" dirty="0" err="1">
                <a:solidFill>
                  <a:srgbClr val="FFFFFF"/>
                </a:solidFill>
                <a:latin typeface="Montserrat" pitchFamily="2" charset="77"/>
                <a:cs typeface="Arial"/>
                <a:sym typeface="Arial"/>
              </a:rPr>
              <a:t>regolarità</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contributiva</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professionista</a:t>
            </a:r>
            <a:r>
              <a:rPr lang="en-US" sz="1600" kern="0" dirty="0">
                <a:solidFill>
                  <a:srgbClr val="FFFFFF"/>
                </a:solidFill>
                <a:latin typeface="Montserrat" pitchFamily="2" charset="77"/>
                <a:cs typeface="Arial"/>
                <a:sym typeface="Arial"/>
              </a:rPr>
              <a:t>, la </a:t>
            </a:r>
            <a:r>
              <a:rPr lang="en-US" sz="1600" kern="0" dirty="0" err="1">
                <a:solidFill>
                  <a:srgbClr val="FFFFFF"/>
                </a:solidFill>
                <a:latin typeface="Montserrat" pitchFamily="2" charset="77"/>
                <a:cs typeface="Arial"/>
                <a:sym typeface="Arial"/>
              </a:rPr>
              <a:t>pratica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è</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ritenuta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incompleta</a:t>
            </a:r>
            <a:r>
              <a:rPr lang="en-US" sz="1600" kern="0" dirty="0">
                <a:solidFill>
                  <a:srgbClr val="FFFFFF"/>
                </a:solidFill>
                <a:latin typeface="Montserrat" pitchFamily="2" charset="77"/>
                <a:cs typeface="Arial"/>
                <a:sym typeface="Arial"/>
              </a:rPr>
              <a:t> e </a:t>
            </a:r>
            <a:r>
              <a:rPr lang="en-US" sz="1600" kern="0" dirty="0" err="1">
                <a:solidFill>
                  <a:srgbClr val="FFFFFF"/>
                </a:solidFill>
                <a:latin typeface="Montserrat" pitchFamily="2" charset="77"/>
                <a:cs typeface="Arial"/>
                <a:sym typeface="Arial"/>
              </a:rPr>
              <a:t>soggetta</a:t>
            </a:r>
            <a:r>
              <a:rPr lang="en-US" sz="1600" kern="0" dirty="0">
                <a:solidFill>
                  <a:srgbClr val="FFFFFF"/>
                </a:solidFill>
                <a:latin typeface="Montserrat" pitchFamily="2" charset="77"/>
                <a:cs typeface="Arial"/>
                <a:sym typeface="Arial"/>
              </a:rPr>
              <a:t> a </a:t>
            </a:r>
            <a:r>
              <a:rPr lang="en-US" sz="1600" kern="0" dirty="0" err="1">
                <a:solidFill>
                  <a:srgbClr val="FFFFFF"/>
                </a:solidFill>
                <a:latin typeface="Montserrat" pitchFamily="2" charset="77"/>
                <a:cs typeface="Arial"/>
                <a:sym typeface="Arial"/>
              </a:rPr>
              <a:t>completamento</a:t>
            </a:r>
            <a:r>
              <a:rPr lang="en-US" sz="1600" kern="0" dirty="0">
                <a:solidFill>
                  <a:srgbClr val="FFFFFF"/>
                </a:solidFill>
                <a:latin typeface="Montserrat" pitchFamily="2" charset="77"/>
                <a:cs typeface="Arial"/>
                <a:sym typeface="Arial"/>
              </a:rPr>
              <a:t> per il </a:t>
            </a:r>
            <a:r>
              <a:rPr lang="en-US" sz="1600" kern="0" dirty="0" err="1">
                <a:solidFill>
                  <a:srgbClr val="FFFFFF"/>
                </a:solidFill>
                <a:latin typeface="Montserrat" pitchFamily="2" charset="77"/>
                <a:cs typeface="Arial"/>
                <a:sym typeface="Arial"/>
              </a:rPr>
              <a:t>concreto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avvio</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procedimento</a:t>
            </a:r>
            <a:r>
              <a:rPr lang="en-US" sz="1600" kern="0" dirty="0">
                <a:solidFill>
                  <a:srgbClr val="FFFFFF"/>
                </a:solidFill>
                <a:latin typeface="Montserrat" pitchFamily="2" charset="77"/>
                <a:cs typeface="Arial"/>
                <a:sym typeface="Arial"/>
              </a:rPr>
              <a:t>.</a:t>
            </a:r>
          </a:p>
          <a:p>
            <a:pPr indent="380990" algn="just" defTabSz="914377">
              <a:lnSpc>
                <a:spcPct val="114000"/>
              </a:lnSpc>
              <a:spcAft>
                <a:spcPts val="800"/>
              </a:spcAft>
              <a:buClr>
                <a:srgbClr val="FFFFFF"/>
              </a:buClr>
              <a:buFont typeface="Arial" panose="020B0604020202020204" pitchFamily="34" charset="0"/>
              <a:buChar char="•"/>
            </a:pPr>
            <a:r>
              <a:rPr lang="en-US" sz="1600" kern="0" dirty="0">
                <a:solidFill>
                  <a:srgbClr val="FFFFFF"/>
                </a:solidFill>
                <a:latin typeface="Montserrat" pitchFamily="2" charset="77"/>
                <a:cs typeface="Arial"/>
                <a:sym typeface="Arial"/>
              </a:rPr>
              <a:t>Sul punto </a:t>
            </a:r>
            <a:r>
              <a:rPr lang="en-US" sz="1600" kern="0" dirty="0" err="1">
                <a:solidFill>
                  <a:srgbClr val="FFFFFF"/>
                </a:solidFill>
                <a:latin typeface="Montserrat" pitchFamily="2" charset="77"/>
                <a:cs typeface="Arial"/>
                <a:sym typeface="Arial"/>
              </a:rPr>
              <a:t>va</a:t>
            </a:r>
            <a:r>
              <a:rPr lang="en-US" sz="1600" kern="0" dirty="0">
                <a:solidFill>
                  <a:srgbClr val="FFFFFF"/>
                </a:solidFill>
                <a:latin typeface="Montserrat" pitchFamily="2" charset="77"/>
                <a:cs typeface="Arial"/>
                <a:sym typeface="Arial"/>
              </a:rPr>
              <a:t> subito </a:t>
            </a:r>
            <a:r>
              <a:rPr lang="en-US" sz="1600" kern="0" dirty="0" err="1">
                <a:solidFill>
                  <a:srgbClr val="FFFFFF"/>
                </a:solidFill>
                <a:latin typeface="Montserrat" pitchFamily="2" charset="77"/>
                <a:cs typeface="Arial"/>
                <a:sym typeface="Arial"/>
              </a:rPr>
              <a:t>detto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che</a:t>
            </a:r>
            <a:r>
              <a:rPr lang="en-US" sz="1600" kern="0" dirty="0">
                <a:solidFill>
                  <a:srgbClr val="FFFFFF"/>
                </a:solidFill>
                <a:latin typeface="Montserrat" pitchFamily="2" charset="77"/>
                <a:cs typeface="Arial"/>
                <a:sym typeface="Arial"/>
              </a:rPr>
              <a:t> la </a:t>
            </a:r>
            <a:r>
              <a:rPr lang="en-US" sz="1600" kern="0" dirty="0" err="1">
                <a:solidFill>
                  <a:srgbClr val="FFFFFF"/>
                </a:solidFill>
                <a:latin typeface="Montserrat" pitchFamily="2" charset="77"/>
                <a:cs typeface="Arial"/>
                <a:sym typeface="Arial"/>
              </a:rPr>
              <a:t>disposizione</a:t>
            </a:r>
            <a:r>
              <a:rPr lang="en-US" sz="1600" kern="0" dirty="0">
                <a:solidFill>
                  <a:srgbClr val="FFFFFF"/>
                </a:solidFill>
                <a:latin typeface="Montserrat" pitchFamily="2" charset="77"/>
                <a:cs typeface="Arial"/>
                <a:sym typeface="Arial"/>
              </a:rPr>
              <a:t> a nostro </a:t>
            </a:r>
            <a:r>
              <a:rPr lang="en-US" sz="1600" kern="0" dirty="0" err="1">
                <a:solidFill>
                  <a:srgbClr val="FFFFFF"/>
                </a:solidFill>
                <a:latin typeface="Montserrat" pitchFamily="2" charset="77"/>
                <a:cs typeface="Arial"/>
                <a:sym typeface="Arial"/>
              </a:rPr>
              <a:t>avviso</a:t>
            </a:r>
            <a:r>
              <a:rPr lang="en-US" sz="1600" kern="0" dirty="0">
                <a:solidFill>
                  <a:srgbClr val="FFFFFF"/>
                </a:solidFill>
                <a:latin typeface="Montserrat" pitchFamily="2" charset="77"/>
                <a:cs typeface="Arial"/>
                <a:sym typeface="Arial"/>
              </a:rPr>
              <a:t> non </a:t>
            </a:r>
            <a:r>
              <a:rPr lang="en-US" sz="1600" kern="0" dirty="0" err="1">
                <a:solidFill>
                  <a:srgbClr val="FFFFFF"/>
                </a:solidFill>
                <a:latin typeface="Montserrat" pitchFamily="2" charset="77"/>
                <a:cs typeface="Arial"/>
                <a:sym typeface="Arial"/>
              </a:rPr>
              <a:t>può</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esser</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estesa</a:t>
            </a:r>
            <a:r>
              <a:rPr lang="en-US" sz="1600" kern="0" dirty="0">
                <a:solidFill>
                  <a:srgbClr val="FFFFFF"/>
                </a:solidFill>
                <a:latin typeface="Montserrat" pitchFamily="2" charset="77"/>
                <a:cs typeface="Arial"/>
                <a:sym typeface="Arial"/>
              </a:rPr>
              <a:t> ai </a:t>
            </a:r>
            <a:r>
              <a:rPr lang="en-US" sz="1600" kern="0" dirty="0" err="1">
                <a:solidFill>
                  <a:srgbClr val="FFFFFF"/>
                </a:solidFill>
                <a:latin typeface="Montserrat" pitchFamily="2" charset="77"/>
                <a:cs typeface="Arial"/>
                <a:sym typeface="Arial"/>
              </a:rPr>
              <a:t>procedimenti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oggetto</a:t>
            </a:r>
            <a:r>
              <a:rPr lang="en-US" sz="1600" kern="0" dirty="0">
                <a:solidFill>
                  <a:srgbClr val="FFFFFF"/>
                </a:solidFill>
                <a:latin typeface="Montserrat" pitchFamily="2" charset="77"/>
                <a:cs typeface="Arial"/>
                <a:sym typeface="Arial"/>
              </a:rPr>
              <a:t> di </a:t>
            </a:r>
            <a:r>
              <a:rPr lang="en-US" sz="1600" kern="0" dirty="0" err="1">
                <a:solidFill>
                  <a:srgbClr val="FFFFFF"/>
                </a:solidFill>
                <a:latin typeface="Montserrat" pitchFamily="2" charset="77"/>
                <a:cs typeface="Arial"/>
                <a:sym typeface="Arial"/>
              </a:rPr>
              <a:t>legislazione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nazionale</a:t>
            </a:r>
            <a:r>
              <a:rPr lang="en-US" sz="1600" kern="0" dirty="0">
                <a:solidFill>
                  <a:srgbClr val="FFFFFF"/>
                </a:solidFill>
                <a:latin typeface="Montserrat" pitchFamily="2" charset="77"/>
                <a:cs typeface="Arial"/>
                <a:sym typeface="Arial"/>
              </a:rPr>
              <a:t> </a:t>
            </a:r>
          </a:p>
        </p:txBody>
      </p:sp>
      <p:grpSp>
        <p:nvGrpSpPr>
          <p:cNvPr id="7" name="Group 6">
            <a:extLst>
              <a:ext uri="{FF2B5EF4-FFF2-40B4-BE49-F238E27FC236}">
                <a16:creationId xmlns:a16="http://schemas.microsoft.com/office/drawing/2014/main" id="{2E3E68BB-752F-D576-B186-1B1C6C083E66}"/>
              </a:ext>
            </a:extLst>
          </p:cNvPr>
          <p:cNvGrpSpPr/>
          <p:nvPr/>
        </p:nvGrpSpPr>
        <p:grpSpPr>
          <a:xfrm>
            <a:off x="0" y="1"/>
            <a:ext cx="12192000" cy="472908"/>
            <a:chOff x="0" y="7040"/>
            <a:chExt cx="9144000" cy="354681"/>
          </a:xfrm>
        </p:grpSpPr>
        <p:sp>
          <p:nvSpPr>
            <p:cNvPr id="9" name="Rectangle 8">
              <a:extLst>
                <a:ext uri="{FF2B5EF4-FFF2-40B4-BE49-F238E27FC236}">
                  <a16:creationId xmlns:a16="http://schemas.microsoft.com/office/drawing/2014/main" id="{5F4F3CE4-2A5A-40FD-3E62-A9BB752D9C0C}"/>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11" name="Immagine 3" descr="Immagine che contiene testo&#10;&#10;Descrizione generata automaticamente">
              <a:extLst>
                <a:ext uri="{FF2B5EF4-FFF2-40B4-BE49-F238E27FC236}">
                  <a16:creationId xmlns:a16="http://schemas.microsoft.com/office/drawing/2014/main" id="{4F755C46-3307-6A31-DD5A-404B9F3B58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13" name="Immagine 4" descr="http://www.dfp.it/media/128194/logo_dfp_color.jpg">
              <a:extLst>
                <a:ext uri="{FF2B5EF4-FFF2-40B4-BE49-F238E27FC236}">
                  <a16:creationId xmlns:a16="http://schemas.microsoft.com/office/drawing/2014/main" id="{2F890109-4F63-2A55-C58A-BBEB944817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14" name="Immagine 5">
              <a:extLst>
                <a:ext uri="{FF2B5EF4-FFF2-40B4-BE49-F238E27FC236}">
                  <a16:creationId xmlns:a16="http://schemas.microsoft.com/office/drawing/2014/main" id="{556660F9-E0FE-31C0-2874-745FF416C9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5" name="Immagine 6" descr="C:\Users\glalicata\AppData\Local\Microsoft\Windows\INetCache\Content.Outlook\SKJ9S1Q0\CELVA LOGO COLORE.png">
              <a:extLst>
                <a:ext uri="{FF2B5EF4-FFF2-40B4-BE49-F238E27FC236}">
                  <a16:creationId xmlns:a16="http://schemas.microsoft.com/office/drawing/2014/main" id="{BDB4680B-A1DD-CA68-54F2-760109326B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
        <p:nvSpPr>
          <p:cNvPr id="17" name="Rectangle 16">
            <a:extLst>
              <a:ext uri="{FF2B5EF4-FFF2-40B4-BE49-F238E27FC236}">
                <a16:creationId xmlns:a16="http://schemas.microsoft.com/office/drawing/2014/main" id="{F3E181D5-B420-332E-8EF2-E338B213DFE0}"/>
              </a:ext>
            </a:extLst>
          </p:cNvPr>
          <p:cNvSpPr/>
          <p:nvPr/>
        </p:nvSpPr>
        <p:spPr>
          <a:xfrm>
            <a:off x="0" y="6550627"/>
            <a:ext cx="12192000" cy="3137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Tree>
    <p:extLst>
      <p:ext uri="{BB962C8B-B14F-4D97-AF65-F5344CB8AC3E}">
        <p14:creationId xmlns:p14="http://schemas.microsoft.com/office/powerpoint/2010/main" val="265598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1" name="Freeform: Shape 2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C45B856A-8B32-94D6-2F9B-9625BBBECC55}"/>
              </a:ext>
            </a:extLst>
          </p:cNvPr>
          <p:cNvSpPr>
            <a:spLocks noGrp="1"/>
          </p:cNvSpPr>
          <p:nvPr>
            <p:ph type="title"/>
          </p:nvPr>
        </p:nvSpPr>
        <p:spPr>
          <a:xfrm>
            <a:off x="285751" y="401280"/>
            <a:ext cx="3869320" cy="3877954"/>
          </a:xfrm>
        </p:spPr>
        <p:txBody>
          <a:bodyPr wrap="square" anchor="t">
            <a:spAutoFit/>
          </a:bodyPr>
          <a:lstStyle/>
          <a:p>
            <a:r>
              <a:rPr lang="it-IT" sz="4800" b="1" dirty="0">
                <a:solidFill>
                  <a:srgbClr val="FFFFFF"/>
                </a:solidFill>
              </a:rPr>
              <a:t>Valutare abrogazione o rimodulazione </a:t>
            </a:r>
          </a:p>
        </p:txBody>
      </p:sp>
      <p:graphicFrame>
        <p:nvGraphicFramePr>
          <p:cNvPr id="7" name="Segnaposto contenuto 2">
            <a:extLst>
              <a:ext uri="{FF2B5EF4-FFF2-40B4-BE49-F238E27FC236}">
                <a16:creationId xmlns:a16="http://schemas.microsoft.com/office/drawing/2014/main" id="{44907D0E-B72E-CE02-1435-174F3E2B9EF9}"/>
              </a:ext>
            </a:extLst>
          </p:cNvPr>
          <p:cNvGraphicFramePr>
            <a:graphicFrameLocks noGrp="1"/>
          </p:cNvGraphicFramePr>
          <p:nvPr>
            <p:ph idx="1"/>
          </p:nvPr>
        </p:nvGraphicFramePr>
        <p:xfrm>
          <a:off x="5876047" y="751157"/>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3F0DF02C-18FC-AAC7-C928-F3B60D49B487}"/>
              </a:ext>
            </a:extLst>
          </p:cNvPr>
          <p:cNvGrpSpPr/>
          <p:nvPr/>
        </p:nvGrpSpPr>
        <p:grpSpPr>
          <a:xfrm>
            <a:off x="0" y="-404165"/>
            <a:ext cx="12192000" cy="472908"/>
            <a:chOff x="0" y="7040"/>
            <a:chExt cx="9144000" cy="354681"/>
          </a:xfrm>
        </p:grpSpPr>
        <p:sp>
          <p:nvSpPr>
            <p:cNvPr id="4" name="Rectangle 3">
              <a:extLst>
                <a:ext uri="{FF2B5EF4-FFF2-40B4-BE49-F238E27FC236}">
                  <a16:creationId xmlns:a16="http://schemas.microsoft.com/office/drawing/2014/main" id="{3815BD8A-62E5-D932-2BC0-7994322ED635}"/>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5" name="Immagine 3" descr="Immagine che contiene testo&#10;&#10;Descrizione generata automaticamente">
              <a:extLst>
                <a:ext uri="{FF2B5EF4-FFF2-40B4-BE49-F238E27FC236}">
                  <a16:creationId xmlns:a16="http://schemas.microsoft.com/office/drawing/2014/main" id="{9E6913B1-0F0E-3804-9214-D18C7A8E79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6" name="Immagine 4" descr="http://www.dfp.it/media/128194/logo_dfp_color.jpg">
              <a:extLst>
                <a:ext uri="{FF2B5EF4-FFF2-40B4-BE49-F238E27FC236}">
                  <a16:creationId xmlns:a16="http://schemas.microsoft.com/office/drawing/2014/main" id="{BD81B126-658C-F258-6E9A-D2ECD1901CF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2869656C-27EC-6573-B66C-D88DCCBDC5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13C46CFC-F86A-717C-DCF9-348A78A9146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
        <p:nvSpPr>
          <p:cNvPr id="11" name="Rectangle 10">
            <a:extLst>
              <a:ext uri="{FF2B5EF4-FFF2-40B4-BE49-F238E27FC236}">
                <a16:creationId xmlns:a16="http://schemas.microsoft.com/office/drawing/2014/main" id="{30C71DEA-0931-C79B-2761-3A29F482A393}"/>
              </a:ext>
            </a:extLst>
          </p:cNvPr>
          <p:cNvSpPr/>
          <p:nvPr/>
        </p:nvSpPr>
        <p:spPr>
          <a:xfrm>
            <a:off x="0" y="6550627"/>
            <a:ext cx="12192000" cy="3137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Tree>
    <p:extLst>
      <p:ext uri="{BB962C8B-B14F-4D97-AF65-F5344CB8AC3E}">
        <p14:creationId xmlns:p14="http://schemas.microsoft.com/office/powerpoint/2010/main" val="3838740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97D468BF-7537-3431-EEB8-681F2FA4A0A8}"/>
              </a:ext>
            </a:extLst>
          </p:cNvPr>
          <p:cNvSpPr>
            <a:spLocks noGrp="1"/>
          </p:cNvSpPr>
          <p:nvPr>
            <p:ph type="ctrTitle"/>
          </p:nvPr>
        </p:nvSpPr>
        <p:spPr>
          <a:xfrm>
            <a:off x="838201" y="690269"/>
            <a:ext cx="4928387" cy="5638800"/>
          </a:xfrm>
          <a:solidFill>
            <a:schemeClr val="accent2"/>
          </a:solidFill>
        </p:spPr>
        <p:txBody>
          <a:bodyPr spcFirstLastPara="1" vert="horz" wrap="square" lIns="91440" tIns="45720" rIns="91440" bIns="45720" rtlCol="0" anchor="ctr" anchorCtr="0">
            <a:noAutofit/>
          </a:bodyPr>
          <a:lstStyle/>
          <a:p>
            <a:pPr marL="191995" algn="l"/>
            <a:r>
              <a:rPr lang="en-US" sz="5200" b="1" kern="1200" dirty="0" err="1">
                <a:latin typeface="Francois One" panose="02000503040000020004" pitchFamily="2" charset="77"/>
                <a:ea typeface="+mj-ea"/>
                <a:cs typeface="+mj-cs"/>
              </a:rPr>
              <a:t>Permesso</a:t>
            </a:r>
            <a:r>
              <a:rPr lang="en-US" sz="5200" b="1" kern="1200" dirty="0">
                <a:latin typeface="Francois One" panose="02000503040000020004" pitchFamily="2" charset="77"/>
                <a:ea typeface="+mj-ea"/>
                <a:cs typeface="+mj-cs"/>
              </a:rPr>
              <a:t> di </a:t>
            </a:r>
            <a:r>
              <a:rPr lang="en-US" sz="5200" b="1" kern="1200" dirty="0" err="1">
                <a:latin typeface="Francois One" panose="02000503040000020004" pitchFamily="2" charset="77"/>
                <a:ea typeface="+mj-ea"/>
                <a:cs typeface="+mj-cs"/>
              </a:rPr>
              <a:t>costruire</a:t>
            </a:r>
            <a:r>
              <a:rPr lang="en-US" sz="5200" b="1" kern="1200" dirty="0">
                <a:latin typeface="Francois One" panose="02000503040000020004" pitchFamily="2" charset="77"/>
                <a:ea typeface="+mj-ea"/>
                <a:cs typeface="+mj-cs"/>
              </a:rPr>
              <a:t> e </a:t>
            </a:r>
            <a:r>
              <a:rPr lang="en-US" sz="5200" b="1" kern="1200" dirty="0" err="1">
                <a:latin typeface="Francois One" panose="02000503040000020004" pitchFamily="2" charset="77"/>
                <a:ea typeface="+mj-ea"/>
                <a:cs typeface="+mj-cs"/>
              </a:rPr>
              <a:t>pagamento</a:t>
            </a:r>
            <a:r>
              <a:rPr lang="en-US" sz="5200" b="1" kern="1200" dirty="0">
                <a:latin typeface="Francois One" panose="02000503040000020004" pitchFamily="2" charset="77"/>
                <a:ea typeface="+mj-ea"/>
                <a:cs typeface="+mj-cs"/>
              </a:rPr>
              <a:t> </a:t>
            </a:r>
            <a:br>
              <a:rPr lang="en-US" sz="5200" b="1" kern="1200" dirty="0">
                <a:latin typeface="Francois One" panose="02000503040000020004" pitchFamily="2" charset="77"/>
                <a:ea typeface="+mj-ea"/>
                <a:cs typeface="+mj-cs"/>
              </a:rPr>
            </a:br>
            <a:r>
              <a:rPr lang="en-US" sz="5200" b="1" kern="1200" dirty="0" err="1">
                <a:latin typeface="Francois One" panose="02000503040000020004" pitchFamily="2" charset="77"/>
                <a:ea typeface="+mj-ea"/>
                <a:cs typeface="+mj-cs"/>
              </a:rPr>
              <a:t>degli</a:t>
            </a:r>
            <a:r>
              <a:rPr lang="en-US" sz="5200" b="1" kern="1200" dirty="0">
                <a:latin typeface="Francois One" panose="02000503040000020004" pitchFamily="2" charset="77"/>
                <a:ea typeface="+mj-ea"/>
                <a:cs typeface="+mj-cs"/>
              </a:rPr>
              <a:t> </a:t>
            </a:r>
            <a:r>
              <a:rPr lang="en-US" sz="5200" b="1" kern="1200" dirty="0" err="1">
                <a:latin typeface="Francois One" panose="02000503040000020004" pitchFamily="2" charset="77"/>
                <a:ea typeface="+mj-ea"/>
                <a:cs typeface="+mj-cs"/>
              </a:rPr>
              <a:t>oneri</a:t>
            </a:r>
            <a:r>
              <a:rPr lang="en-US" sz="5200" b="1" kern="1200" dirty="0">
                <a:latin typeface="Francois One" panose="02000503040000020004" pitchFamily="2" charset="77"/>
                <a:ea typeface="+mj-ea"/>
                <a:cs typeface="+mj-cs"/>
              </a:rPr>
              <a:t> </a:t>
            </a:r>
            <a:r>
              <a:rPr lang="en-US" sz="5200" b="1" kern="1200" dirty="0" err="1">
                <a:latin typeface="Francois One" panose="02000503040000020004" pitchFamily="2" charset="77"/>
                <a:ea typeface="+mj-ea"/>
                <a:cs typeface="+mj-cs"/>
              </a:rPr>
              <a:t>concessori</a:t>
            </a:r>
            <a:endParaRPr lang="en-US" sz="5200" b="1" kern="1200" dirty="0">
              <a:latin typeface="Francois One" panose="02000503040000020004" pitchFamily="2" charset="77"/>
              <a:ea typeface="+mj-ea"/>
              <a:cs typeface="+mj-cs"/>
            </a:endParaRPr>
          </a:p>
        </p:txBody>
      </p:sp>
      <p:sp>
        <p:nvSpPr>
          <p:cNvPr id="3" name="Segnaposto contenuto 2">
            <a:extLst>
              <a:ext uri="{FF2B5EF4-FFF2-40B4-BE49-F238E27FC236}">
                <a16:creationId xmlns:a16="http://schemas.microsoft.com/office/drawing/2014/main" id="{62F2E50A-0FA0-443E-E53A-F018D5910AAF}"/>
              </a:ext>
            </a:extLst>
          </p:cNvPr>
          <p:cNvSpPr>
            <a:spLocks noGrp="1"/>
          </p:cNvSpPr>
          <p:nvPr>
            <p:ph type="subTitle" idx="1"/>
          </p:nvPr>
        </p:nvSpPr>
        <p:spPr>
          <a:xfrm>
            <a:off x="6086473" y="619401"/>
            <a:ext cx="5763540" cy="2513509"/>
          </a:xfrm>
        </p:spPr>
        <p:txBody>
          <a:bodyPr spcFirstLastPara="1" vert="horz" wrap="square" lIns="91440" tIns="45720" rIns="91440" bIns="45720" rtlCol="0" anchor="t" anchorCtr="0">
            <a:spAutoFit/>
          </a:bodyPr>
          <a:lstStyle/>
          <a:p>
            <a:pPr marL="0" indent="-228594" algn="just">
              <a:spcAft>
                <a:spcPts val="800"/>
              </a:spcAft>
              <a:buClr>
                <a:schemeClr val="accent6"/>
              </a:buClr>
              <a:buSzPct val="100000"/>
              <a:buFont typeface="Arial" panose="020B0604020202020204" pitchFamily="34" charset="0"/>
              <a:buChar char="•"/>
            </a:pPr>
            <a:r>
              <a:rPr lang="en-US" sz="1600" dirty="0"/>
              <a:t>Ai sensi </a:t>
            </a:r>
            <a:r>
              <a:rPr lang="en-US" sz="1600" dirty="0" err="1"/>
              <a:t>dell’art</a:t>
            </a:r>
            <a:r>
              <a:rPr lang="en-US" sz="1600" dirty="0"/>
              <a:t>. 64 </a:t>
            </a:r>
            <a:r>
              <a:rPr lang="en-US" sz="1600" dirty="0" err="1"/>
              <a:t>della</a:t>
            </a:r>
            <a:r>
              <a:rPr lang="en-US" sz="1600" dirty="0"/>
              <a:t> </a:t>
            </a:r>
            <a:r>
              <a:rPr lang="en-US" sz="1600" dirty="0" err="1"/>
              <a:t>legge</a:t>
            </a:r>
            <a:r>
              <a:rPr lang="en-US" sz="1600" dirty="0"/>
              <a:t> </a:t>
            </a:r>
            <a:r>
              <a:rPr lang="en-US" sz="1600" dirty="0" err="1"/>
              <a:t>regionale</a:t>
            </a:r>
            <a:r>
              <a:rPr lang="en-US" sz="1600" dirty="0"/>
              <a:t> 11/98, il </a:t>
            </a:r>
            <a:r>
              <a:rPr lang="en-US" sz="1600" dirty="0" err="1"/>
              <a:t>rilascio</a:t>
            </a:r>
            <a:r>
              <a:rPr lang="en-US" sz="1600" dirty="0"/>
              <a:t> del </a:t>
            </a:r>
            <a:r>
              <a:rPr lang="en-US" sz="1600" dirty="0" err="1"/>
              <a:t>titolo</a:t>
            </a:r>
            <a:r>
              <a:rPr lang="en-US" sz="1600" dirty="0"/>
              <a:t> </a:t>
            </a:r>
            <a:r>
              <a:rPr lang="en-US" sz="1600" dirty="0" err="1"/>
              <a:t>edilizio</a:t>
            </a:r>
            <a:r>
              <a:rPr lang="en-US" sz="1600" dirty="0"/>
              <a:t> </a:t>
            </a:r>
            <a:r>
              <a:rPr lang="en-US" sz="1600" dirty="0" err="1"/>
              <a:t>comporta</a:t>
            </a:r>
            <a:r>
              <a:rPr lang="en-US" sz="1600" dirty="0"/>
              <a:t> la </a:t>
            </a:r>
            <a:r>
              <a:rPr lang="en-US" sz="1600" dirty="0" err="1"/>
              <a:t>corresponsione</a:t>
            </a:r>
            <a:r>
              <a:rPr lang="en-US" sz="1600" dirty="0"/>
              <a:t> di un </a:t>
            </a:r>
            <a:r>
              <a:rPr lang="en-US" sz="1600" dirty="0" err="1"/>
              <a:t>contributo</a:t>
            </a:r>
            <a:r>
              <a:rPr lang="en-US" sz="1600" dirty="0"/>
              <a:t> </a:t>
            </a:r>
            <a:r>
              <a:rPr lang="en-US" sz="1600" dirty="0" err="1"/>
              <a:t>commisurato</a:t>
            </a:r>
            <a:r>
              <a:rPr lang="en-US" sz="1600" dirty="0"/>
              <a:t> </a:t>
            </a:r>
            <a:r>
              <a:rPr lang="en-US" sz="1600" dirty="0" err="1"/>
              <a:t>all'incidenza</a:t>
            </a:r>
            <a:r>
              <a:rPr lang="en-US" sz="1600" dirty="0"/>
              <a:t> </a:t>
            </a:r>
            <a:r>
              <a:rPr lang="en-US" sz="1600" dirty="0" err="1"/>
              <a:t>delle</a:t>
            </a:r>
            <a:r>
              <a:rPr lang="en-US" sz="1600" dirty="0"/>
              <a:t> </a:t>
            </a:r>
            <a:r>
              <a:rPr lang="en-US" sz="1600" dirty="0" err="1"/>
              <a:t>spese</a:t>
            </a:r>
            <a:r>
              <a:rPr lang="en-US" sz="1600" dirty="0"/>
              <a:t> di </a:t>
            </a:r>
            <a:r>
              <a:rPr lang="en-US" sz="1600" dirty="0" err="1"/>
              <a:t>urbanizzazione</a:t>
            </a:r>
            <a:r>
              <a:rPr lang="en-US" sz="1600" dirty="0"/>
              <a:t> </a:t>
            </a:r>
            <a:r>
              <a:rPr lang="en-US" sz="1600" dirty="0" err="1"/>
              <a:t>nonché</a:t>
            </a:r>
            <a:r>
              <a:rPr lang="en-US" sz="1600" dirty="0"/>
              <a:t> al </a:t>
            </a:r>
            <a:r>
              <a:rPr lang="en-US" sz="1600" dirty="0" err="1"/>
              <a:t>costo</a:t>
            </a:r>
            <a:r>
              <a:rPr lang="en-US" sz="1600" dirty="0"/>
              <a:t> di </a:t>
            </a:r>
            <a:r>
              <a:rPr lang="en-US" sz="1600" dirty="0" err="1"/>
              <a:t>costruzione</a:t>
            </a:r>
            <a:r>
              <a:rPr lang="en-US" sz="1600" dirty="0"/>
              <a:t>. </a:t>
            </a:r>
          </a:p>
          <a:p>
            <a:pPr marL="0" indent="-228594" algn="just">
              <a:spcAft>
                <a:spcPts val="800"/>
              </a:spcAft>
              <a:buClr>
                <a:schemeClr val="accent6"/>
              </a:buClr>
              <a:buSzPct val="100000"/>
              <a:buFont typeface="Arial" panose="020B0604020202020204" pitchFamily="34" charset="0"/>
              <a:buChar char="•"/>
            </a:pPr>
            <a:r>
              <a:rPr lang="en-US" sz="1600" dirty="0"/>
              <a:t>Il </a:t>
            </a:r>
            <a:r>
              <a:rPr lang="en-US" sz="1600" dirty="0" err="1"/>
              <a:t>successivo</a:t>
            </a:r>
            <a:r>
              <a:rPr lang="en-US" sz="1600" dirty="0"/>
              <a:t> art. 72 </a:t>
            </a:r>
            <a:r>
              <a:rPr lang="en-US" sz="1600" dirty="0" err="1"/>
              <a:t>disciplina</a:t>
            </a:r>
            <a:r>
              <a:rPr lang="en-US" sz="1600" dirty="0"/>
              <a:t> le </a:t>
            </a:r>
            <a:r>
              <a:rPr lang="en-US" sz="1600" dirty="0" err="1"/>
              <a:t>conseguenze</a:t>
            </a:r>
            <a:r>
              <a:rPr lang="en-US" sz="1600" dirty="0"/>
              <a:t> del </a:t>
            </a:r>
            <a:r>
              <a:rPr lang="en-US" sz="1600" dirty="0" err="1"/>
              <a:t>mancato</a:t>
            </a:r>
            <a:r>
              <a:rPr lang="en-US" sz="1600" dirty="0"/>
              <a:t> </a:t>
            </a:r>
            <a:r>
              <a:rPr lang="en-US" sz="1600" dirty="0" err="1"/>
              <a:t>versamento</a:t>
            </a:r>
            <a:r>
              <a:rPr lang="en-US" sz="1600" dirty="0"/>
              <a:t> del </a:t>
            </a:r>
            <a:r>
              <a:rPr lang="en-US" sz="1600" dirty="0" err="1"/>
              <a:t>contributo</a:t>
            </a:r>
            <a:r>
              <a:rPr lang="en-US" sz="1600" dirty="0"/>
              <a:t> </a:t>
            </a:r>
            <a:r>
              <a:rPr lang="en-US" sz="1600" dirty="0" err="1"/>
              <a:t>afferente</a:t>
            </a:r>
            <a:r>
              <a:rPr lang="en-US" sz="1600" dirty="0"/>
              <a:t> </a:t>
            </a:r>
            <a:r>
              <a:rPr lang="en-US" sz="1600" dirty="0" err="1"/>
              <a:t>alla</a:t>
            </a:r>
            <a:r>
              <a:rPr lang="en-US" sz="1600" dirty="0"/>
              <a:t> </a:t>
            </a:r>
            <a:r>
              <a:rPr lang="en-US" sz="1600" dirty="0" err="1"/>
              <a:t>concessione</a:t>
            </a:r>
            <a:r>
              <a:rPr lang="en-US" sz="1600" dirty="0"/>
              <a:t>, </a:t>
            </a:r>
            <a:r>
              <a:rPr lang="en-US" sz="1600" dirty="0" err="1"/>
              <a:t>stabilendone</a:t>
            </a:r>
            <a:r>
              <a:rPr lang="en-US" sz="1600" dirty="0"/>
              <a:t> </a:t>
            </a:r>
            <a:r>
              <a:rPr lang="en-US" sz="1600" dirty="0" err="1"/>
              <a:t>una</a:t>
            </a:r>
            <a:r>
              <a:rPr lang="en-US" sz="1600" dirty="0"/>
              <a:t> </a:t>
            </a:r>
            <a:r>
              <a:rPr lang="en-US" sz="1600" dirty="0" err="1"/>
              <a:t>maggiorazione</a:t>
            </a:r>
            <a:r>
              <a:rPr lang="en-US" sz="1600" dirty="0"/>
              <a:t>, </a:t>
            </a:r>
            <a:r>
              <a:rPr lang="en-US" sz="1600" dirty="0" err="1"/>
              <a:t>ovvero</a:t>
            </a:r>
            <a:r>
              <a:rPr lang="en-US" sz="1600" dirty="0"/>
              <a:t>, in ultima </a:t>
            </a:r>
            <a:r>
              <a:rPr lang="en-US" sz="1600" dirty="0" err="1"/>
              <a:t>analisi</a:t>
            </a:r>
            <a:r>
              <a:rPr lang="en-US" sz="1600" dirty="0"/>
              <a:t>, la </a:t>
            </a:r>
            <a:r>
              <a:rPr lang="en-US" sz="1600" dirty="0" err="1"/>
              <a:t>riscossione</a:t>
            </a:r>
            <a:r>
              <a:rPr lang="en-US" sz="1600" dirty="0"/>
              <a:t> </a:t>
            </a:r>
            <a:r>
              <a:rPr lang="en-US" sz="1600" dirty="0" err="1"/>
              <a:t>coattiva</a:t>
            </a:r>
            <a:r>
              <a:rPr lang="en-US" sz="1600" dirty="0"/>
              <a:t> con </a:t>
            </a:r>
            <a:r>
              <a:rPr lang="en-US" sz="1600" dirty="0" err="1"/>
              <a:t>apposita</a:t>
            </a:r>
            <a:r>
              <a:rPr lang="en-US" sz="1600" dirty="0"/>
              <a:t> </a:t>
            </a:r>
            <a:r>
              <a:rPr lang="en-US" sz="1600" dirty="0" err="1"/>
              <a:t>ingiunzione</a:t>
            </a:r>
            <a:r>
              <a:rPr lang="en-US" sz="1600" dirty="0"/>
              <a:t>.</a:t>
            </a:r>
          </a:p>
        </p:txBody>
      </p:sp>
      <p:sp>
        <p:nvSpPr>
          <p:cNvPr id="17" name="CasellaDiTesto 3">
            <a:extLst>
              <a:ext uri="{FF2B5EF4-FFF2-40B4-BE49-F238E27FC236}">
                <a16:creationId xmlns:a16="http://schemas.microsoft.com/office/drawing/2014/main" id="{6A87A9BC-6B61-4B8E-C77B-DBF4D03D558E}"/>
              </a:ext>
            </a:extLst>
          </p:cNvPr>
          <p:cNvSpPr txBox="1"/>
          <p:nvPr/>
        </p:nvSpPr>
        <p:spPr>
          <a:xfrm>
            <a:off x="6086473" y="3132910"/>
            <a:ext cx="5763539" cy="3075714"/>
          </a:xfrm>
          <a:prstGeom prst="rect">
            <a:avLst/>
          </a:prstGeom>
        </p:spPr>
        <p:txBody>
          <a:bodyPr vert="horz" wrap="square" lIns="91440" tIns="45720" rIns="91440" bIns="45720" rtlCol="0">
            <a:spAutoFit/>
          </a:bodyPr>
          <a:lstStyle/>
          <a:p>
            <a:pPr indent="-228594" algn="just" defTabSz="914377">
              <a:lnSpc>
                <a:spcPct val="90000"/>
              </a:lnSpc>
              <a:spcAft>
                <a:spcPts val="800"/>
              </a:spcAft>
              <a:buClr>
                <a:srgbClr val="FFFFFF"/>
              </a:buClr>
              <a:buFont typeface="Arial" panose="020B0604020202020204" pitchFamily="34" charset="0"/>
              <a:buChar char="•"/>
            </a:pPr>
            <a:r>
              <a:rPr lang="en-US" sz="1600" kern="0" dirty="0">
                <a:solidFill>
                  <a:srgbClr val="FFFFFF"/>
                </a:solidFill>
                <a:latin typeface="Montserrat" pitchFamily="2" charset="77"/>
                <a:cs typeface="Arial"/>
                <a:sym typeface="Arial"/>
              </a:rPr>
              <a:t>Nella </a:t>
            </a:r>
            <a:r>
              <a:rPr lang="en-US" sz="1600" kern="0" dirty="0" err="1">
                <a:solidFill>
                  <a:srgbClr val="FFFFFF"/>
                </a:solidFill>
                <a:latin typeface="Montserrat" pitchFamily="2" charset="77"/>
                <a:cs typeface="Arial"/>
                <a:sym typeface="Arial"/>
              </a:rPr>
              <a:t>prassi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applicativa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peraltro</a:t>
            </a:r>
            <a:r>
              <a:rPr lang="en-US" sz="1600" kern="0" dirty="0">
                <a:solidFill>
                  <a:srgbClr val="FFFFFF"/>
                </a:solidFill>
                <a:latin typeface="Montserrat" pitchFamily="2" charset="77"/>
                <a:cs typeface="Arial"/>
                <a:sym typeface="Arial"/>
              </a:rPr>
              <a:t>, la quasi </a:t>
            </a:r>
            <a:r>
              <a:rPr lang="en-US" sz="1600" kern="0" dirty="0" err="1">
                <a:solidFill>
                  <a:srgbClr val="FFFFFF"/>
                </a:solidFill>
                <a:latin typeface="Montserrat" pitchFamily="2" charset="77"/>
                <a:cs typeface="Arial"/>
                <a:sym typeface="Arial"/>
              </a:rPr>
              <a:t>totalità</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Comuni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anche</a:t>
            </a:r>
            <a:r>
              <a:rPr lang="en-US" sz="1600" kern="0" dirty="0">
                <a:solidFill>
                  <a:srgbClr val="FFFFFF"/>
                </a:solidFill>
                <a:latin typeface="Montserrat" pitchFamily="2" charset="77"/>
                <a:cs typeface="Arial"/>
                <a:sym typeface="Arial"/>
              </a:rPr>
              <a:t> per </a:t>
            </a:r>
            <a:r>
              <a:rPr lang="en-US" sz="1600" kern="0" dirty="0" err="1">
                <a:solidFill>
                  <a:srgbClr val="FFFFFF"/>
                </a:solidFill>
                <a:latin typeface="Montserrat" pitchFamily="2" charset="77"/>
                <a:cs typeface="Arial"/>
                <a:sym typeface="Arial"/>
              </a:rPr>
              <a:t>effetto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regolamenti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edilizi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approvati</a:t>
            </a:r>
            <a:r>
              <a:rPr lang="en-US" sz="1600" kern="0" dirty="0">
                <a:solidFill>
                  <a:srgbClr val="FFFFFF"/>
                </a:solidFill>
                <a:latin typeface="Montserrat" pitchFamily="2" charset="77"/>
                <a:cs typeface="Arial"/>
                <a:sym typeface="Arial"/>
              </a:rPr>
              <a:t>, non </a:t>
            </a:r>
            <a:r>
              <a:rPr lang="en-US" sz="1600" kern="0" dirty="0" err="1">
                <a:solidFill>
                  <a:srgbClr val="FFFFFF"/>
                </a:solidFill>
                <a:latin typeface="Montserrat" pitchFamily="2" charset="77"/>
                <a:cs typeface="Arial"/>
                <a:sym typeface="Arial"/>
              </a:rPr>
              <a:t>adotta</a:t>
            </a:r>
            <a:r>
              <a:rPr lang="en-US" sz="1600" kern="0" dirty="0">
                <a:solidFill>
                  <a:srgbClr val="FFFFFF"/>
                </a:solidFill>
                <a:latin typeface="Montserrat" pitchFamily="2" charset="77"/>
                <a:cs typeface="Arial"/>
                <a:sym typeface="Arial"/>
              </a:rPr>
              <a:t> il </a:t>
            </a:r>
            <a:r>
              <a:rPr lang="en-US" sz="1600" kern="0" dirty="0" err="1">
                <a:solidFill>
                  <a:srgbClr val="FFFFFF"/>
                </a:solidFill>
                <a:latin typeface="Montserrat" pitchFamily="2" charset="77"/>
                <a:cs typeface="Arial"/>
                <a:sym typeface="Arial"/>
              </a:rPr>
              <a:t>provvedimento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abilitativo</a:t>
            </a:r>
            <a:r>
              <a:rPr lang="en-US" sz="1600" kern="0" dirty="0">
                <a:solidFill>
                  <a:srgbClr val="FFFFFF"/>
                </a:solidFill>
                <a:latin typeface="Montserrat" pitchFamily="2" charset="77"/>
                <a:cs typeface="Arial"/>
                <a:sym typeface="Arial"/>
              </a:rPr>
              <a:t> se non dopo il </a:t>
            </a:r>
            <a:r>
              <a:rPr lang="en-US" sz="1600" kern="0" dirty="0" err="1">
                <a:solidFill>
                  <a:srgbClr val="FFFFFF"/>
                </a:solidFill>
                <a:latin typeface="Montserrat" pitchFamily="2" charset="77"/>
                <a:cs typeface="Arial"/>
                <a:sym typeface="Arial"/>
              </a:rPr>
              <a:t>pagamento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degli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oneri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collocando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così</a:t>
            </a:r>
            <a:r>
              <a:rPr lang="en-US" sz="1600" kern="0" dirty="0">
                <a:solidFill>
                  <a:srgbClr val="FFFFFF"/>
                </a:solidFill>
                <a:latin typeface="Montserrat" pitchFamily="2" charset="77"/>
                <a:cs typeface="Arial"/>
                <a:sym typeface="Arial"/>
              </a:rPr>
              <a:t> la </a:t>
            </a:r>
            <a:r>
              <a:rPr lang="en-US" sz="1600" kern="0" dirty="0" err="1">
                <a:solidFill>
                  <a:srgbClr val="FFFFFF"/>
                </a:solidFill>
                <a:latin typeface="Montserrat" pitchFamily="2" charset="77"/>
                <a:cs typeface="Arial"/>
                <a:sym typeface="Arial"/>
              </a:rPr>
              <a:t>conclusione</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procedimento</a:t>
            </a:r>
            <a:r>
              <a:rPr lang="en-US" sz="1600" kern="0" dirty="0">
                <a:solidFill>
                  <a:srgbClr val="FFFFFF"/>
                </a:solidFill>
                <a:latin typeface="Montserrat" pitchFamily="2" charset="77"/>
                <a:cs typeface="Arial"/>
                <a:sym typeface="Arial"/>
              </a:rPr>
              <a:t> di </a:t>
            </a:r>
            <a:r>
              <a:rPr lang="en-US" sz="1600" kern="0" dirty="0" err="1">
                <a:solidFill>
                  <a:srgbClr val="FFFFFF"/>
                </a:solidFill>
                <a:latin typeface="Montserrat" pitchFamily="2" charset="77"/>
                <a:cs typeface="Arial"/>
                <a:sym typeface="Arial"/>
              </a:rPr>
              <a:t>permesso</a:t>
            </a:r>
            <a:r>
              <a:rPr lang="en-US" sz="1600" kern="0" dirty="0">
                <a:solidFill>
                  <a:srgbClr val="FFFFFF"/>
                </a:solidFill>
                <a:latin typeface="Montserrat" pitchFamily="2" charset="77"/>
                <a:cs typeface="Arial"/>
                <a:sym typeface="Arial"/>
              </a:rPr>
              <a:t> di </a:t>
            </a:r>
            <a:r>
              <a:rPr lang="en-US" sz="1600" kern="0" dirty="0" err="1">
                <a:solidFill>
                  <a:srgbClr val="FFFFFF"/>
                </a:solidFill>
                <a:latin typeface="Montserrat" pitchFamily="2" charset="77"/>
                <a:cs typeface="Arial"/>
                <a:sym typeface="Arial"/>
              </a:rPr>
              <a:t>costruire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successivamente</a:t>
            </a:r>
            <a:r>
              <a:rPr lang="en-US" sz="1600" kern="0" dirty="0">
                <a:solidFill>
                  <a:srgbClr val="FFFFFF"/>
                </a:solidFill>
                <a:latin typeface="Montserrat" pitchFamily="2" charset="77"/>
                <a:cs typeface="Arial"/>
                <a:sym typeface="Arial"/>
              </a:rPr>
              <a:t> non solo </a:t>
            </a:r>
            <a:r>
              <a:rPr lang="en-US" sz="1600" kern="0" dirty="0" err="1">
                <a:solidFill>
                  <a:srgbClr val="FFFFFF"/>
                </a:solidFill>
                <a:latin typeface="Montserrat" pitchFamily="2" charset="77"/>
                <a:cs typeface="Arial"/>
                <a:sym typeface="Arial"/>
              </a:rPr>
              <a:t>alla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comunicazione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della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quantificazione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degli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oneri</a:t>
            </a:r>
            <a:r>
              <a:rPr lang="en-US" sz="1600" kern="0" dirty="0">
                <a:solidFill>
                  <a:srgbClr val="FFFFFF"/>
                </a:solidFill>
                <a:latin typeface="Montserrat" pitchFamily="2" charset="77"/>
                <a:cs typeface="Arial"/>
                <a:sym typeface="Arial"/>
              </a:rPr>
              <a:t>, ma </a:t>
            </a:r>
            <a:r>
              <a:rPr lang="en-US" sz="1600" kern="0" dirty="0" err="1">
                <a:solidFill>
                  <a:srgbClr val="FFFFFF"/>
                </a:solidFill>
                <a:latin typeface="Montserrat" pitchFamily="2" charset="77"/>
                <a:cs typeface="Arial"/>
                <a:sym typeface="Arial"/>
              </a:rPr>
              <a:t>all’effettivo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pagamento</a:t>
            </a:r>
            <a:r>
              <a:rPr lang="en-US" sz="1600" kern="0" dirty="0">
                <a:solidFill>
                  <a:srgbClr val="FFFFFF"/>
                </a:solidFill>
                <a:latin typeface="Montserrat" pitchFamily="2" charset="77"/>
                <a:cs typeface="Arial"/>
                <a:sym typeface="Arial"/>
              </a:rPr>
              <a:t>.</a:t>
            </a:r>
          </a:p>
          <a:p>
            <a:pPr indent="-228594" algn="just" defTabSz="914377">
              <a:lnSpc>
                <a:spcPct val="90000"/>
              </a:lnSpc>
              <a:spcAft>
                <a:spcPts val="800"/>
              </a:spcAft>
              <a:buClr>
                <a:srgbClr val="FFFFFF"/>
              </a:buClr>
              <a:buFont typeface="Arial" panose="020B0604020202020204" pitchFamily="34" charset="0"/>
              <a:buChar char="•"/>
            </a:pPr>
            <a:r>
              <a:rPr lang="en-US" sz="1600" kern="0" dirty="0">
                <a:solidFill>
                  <a:srgbClr val="FFFFFF"/>
                </a:solidFill>
                <a:latin typeface="Montserrat" pitchFamily="2" charset="77"/>
                <a:cs typeface="Arial"/>
                <a:sym typeface="Arial"/>
              </a:rPr>
              <a:t>Ne </a:t>
            </a:r>
            <a:r>
              <a:rPr lang="en-US" sz="1600" kern="0" dirty="0" err="1">
                <a:solidFill>
                  <a:srgbClr val="FFFFFF"/>
                </a:solidFill>
                <a:latin typeface="Montserrat" pitchFamily="2" charset="77"/>
                <a:cs typeface="Arial"/>
                <a:sym typeface="Arial"/>
              </a:rPr>
              <a:t>consegue</a:t>
            </a:r>
            <a:r>
              <a:rPr lang="en-US" sz="1600" kern="0" dirty="0">
                <a:solidFill>
                  <a:srgbClr val="FFFFFF"/>
                </a:solidFill>
                <a:latin typeface="Montserrat" pitchFamily="2" charset="77"/>
                <a:cs typeface="Arial"/>
                <a:sym typeface="Arial"/>
              </a:rPr>
              <a:t> un </a:t>
            </a:r>
            <a:r>
              <a:rPr lang="en-US" sz="1600" kern="0" dirty="0" err="1">
                <a:solidFill>
                  <a:srgbClr val="FFFFFF"/>
                </a:solidFill>
                <a:latin typeface="Montserrat" pitchFamily="2" charset="77"/>
                <a:cs typeface="Arial"/>
                <a:sym typeface="Arial"/>
              </a:rPr>
              <a:t>evidente</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allungamento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dei</a:t>
            </a:r>
            <a:r>
              <a:rPr lang="en-US" sz="1600" kern="0" dirty="0">
                <a:solidFill>
                  <a:srgbClr val="FFFFFF"/>
                </a:solidFill>
                <a:latin typeface="Montserrat" pitchFamily="2" charset="77"/>
                <a:cs typeface="Arial"/>
                <a:sym typeface="Arial"/>
              </a:rPr>
              <a:t> tempi di </a:t>
            </a:r>
            <a:r>
              <a:rPr lang="en-US" sz="1600" kern="0" dirty="0" err="1">
                <a:solidFill>
                  <a:srgbClr val="FFFFFF"/>
                </a:solidFill>
                <a:latin typeface="Montserrat" pitchFamily="2" charset="77"/>
                <a:cs typeface="Arial"/>
                <a:sym typeface="Arial"/>
              </a:rPr>
              <a:t>conclusione</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procedimento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pur</a:t>
            </a:r>
            <a:r>
              <a:rPr lang="en-US" sz="1600" kern="0" dirty="0">
                <a:solidFill>
                  <a:srgbClr val="FFFFFF"/>
                </a:solidFill>
                <a:latin typeface="Montserrat" pitchFamily="2" charset="77"/>
                <a:cs typeface="Arial"/>
                <a:sym typeface="Arial"/>
              </a:rPr>
              <a:t> non </a:t>
            </a:r>
            <a:r>
              <a:rPr lang="en-US" sz="1600" kern="0" dirty="0" err="1">
                <a:solidFill>
                  <a:srgbClr val="FFFFFF"/>
                </a:solidFill>
                <a:latin typeface="Montserrat" pitchFamily="2" charset="77"/>
                <a:cs typeface="Arial"/>
                <a:sym typeface="Arial"/>
              </a:rPr>
              <a:t>addebitabili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alla</a:t>
            </a:r>
            <a:r>
              <a:rPr lang="en-US" sz="1600" kern="0" dirty="0">
                <a:solidFill>
                  <a:srgbClr val="FFFFFF"/>
                </a:solidFill>
                <a:latin typeface="Montserrat" pitchFamily="2" charset="77"/>
                <a:cs typeface="Arial"/>
                <a:sym typeface="Arial"/>
              </a:rPr>
              <a:t> P.A., ma in </a:t>
            </a:r>
            <a:r>
              <a:rPr lang="en-US" sz="1600" kern="0" dirty="0" err="1">
                <a:solidFill>
                  <a:srgbClr val="FFFFFF"/>
                </a:solidFill>
                <a:latin typeface="Montserrat" pitchFamily="2" charset="77"/>
                <a:cs typeface="Arial"/>
                <a:sym typeface="Arial"/>
              </a:rPr>
              <a:t>concreto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connessi</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alla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volontà</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della</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stessa</a:t>
            </a:r>
            <a:r>
              <a:rPr lang="en-US" sz="1600" kern="0" dirty="0">
                <a:solidFill>
                  <a:srgbClr val="FFFFFF"/>
                </a:solidFill>
                <a:latin typeface="Montserrat" pitchFamily="2" charset="77"/>
                <a:cs typeface="Arial"/>
                <a:sym typeface="Arial"/>
              </a:rPr>
              <a:t> di </a:t>
            </a:r>
            <a:r>
              <a:rPr lang="en-US" sz="1600" kern="0" dirty="0" err="1">
                <a:solidFill>
                  <a:srgbClr val="FFFFFF"/>
                </a:solidFill>
                <a:latin typeface="Montserrat" pitchFamily="2" charset="77"/>
                <a:cs typeface="Arial"/>
                <a:sym typeface="Arial"/>
              </a:rPr>
              <a:t>assicurarsi</a:t>
            </a:r>
            <a:r>
              <a:rPr lang="en-US" sz="1600" kern="0" dirty="0">
                <a:solidFill>
                  <a:srgbClr val="FFFFFF"/>
                </a:solidFill>
                <a:latin typeface="Montserrat" pitchFamily="2" charset="77"/>
                <a:cs typeface="Arial"/>
                <a:sym typeface="Arial"/>
              </a:rPr>
              <a:t> il </a:t>
            </a:r>
            <a:r>
              <a:rPr lang="en-US" sz="1600" kern="0" dirty="0" err="1">
                <a:solidFill>
                  <a:srgbClr val="FFFFFF"/>
                </a:solidFill>
                <a:latin typeface="Montserrat" pitchFamily="2" charset="77"/>
                <a:cs typeface="Arial"/>
                <a:sym typeface="Arial"/>
              </a:rPr>
              <a:t>previo</a:t>
            </a:r>
            <a:r>
              <a:rPr lang="en-US" sz="1600" kern="0" dirty="0">
                <a:solidFill>
                  <a:srgbClr val="FFFFFF"/>
                </a:solidFill>
                <a:latin typeface="Montserrat" pitchFamily="2" charset="77"/>
                <a:cs typeface="Arial"/>
                <a:sym typeface="Arial"/>
              </a:rPr>
              <a:t> </a:t>
            </a:r>
            <a:r>
              <a:rPr lang="en-US" sz="1600" kern="0" dirty="0" err="1">
                <a:solidFill>
                  <a:srgbClr val="FFFFFF"/>
                </a:solidFill>
                <a:latin typeface="Montserrat" pitchFamily="2" charset="77"/>
                <a:cs typeface="Arial"/>
                <a:sym typeface="Arial"/>
              </a:rPr>
              <a:t>pagamento</a:t>
            </a:r>
            <a:r>
              <a:rPr lang="en-US" sz="1600" kern="0" dirty="0">
                <a:solidFill>
                  <a:srgbClr val="FFFFFF"/>
                </a:solidFill>
                <a:latin typeface="Montserrat" pitchFamily="2" charset="77"/>
                <a:cs typeface="Arial"/>
                <a:sym typeface="Arial"/>
              </a:rPr>
              <a:t> prima del </a:t>
            </a:r>
            <a:r>
              <a:rPr lang="en-US" sz="1600" kern="0" dirty="0" err="1">
                <a:solidFill>
                  <a:srgbClr val="FFFFFF"/>
                </a:solidFill>
                <a:latin typeface="Montserrat" pitchFamily="2" charset="77"/>
                <a:cs typeface="Arial"/>
                <a:sym typeface="Arial"/>
              </a:rPr>
              <a:t>rilascio</a:t>
            </a:r>
            <a:r>
              <a:rPr lang="en-US" sz="1600" kern="0" dirty="0">
                <a:solidFill>
                  <a:srgbClr val="FFFFFF"/>
                </a:solidFill>
                <a:latin typeface="Montserrat" pitchFamily="2" charset="77"/>
                <a:cs typeface="Arial"/>
                <a:sym typeface="Arial"/>
              </a:rPr>
              <a:t> del </a:t>
            </a:r>
            <a:r>
              <a:rPr lang="en-US" sz="1600" kern="0" dirty="0" err="1">
                <a:solidFill>
                  <a:srgbClr val="FFFFFF"/>
                </a:solidFill>
                <a:latin typeface="Montserrat" pitchFamily="2" charset="77"/>
                <a:cs typeface="Arial"/>
                <a:sym typeface="Arial"/>
              </a:rPr>
              <a:t>titolo</a:t>
            </a:r>
            <a:r>
              <a:rPr lang="en-US" sz="1600" kern="0" dirty="0">
                <a:solidFill>
                  <a:srgbClr val="FFFFFF"/>
                </a:solidFill>
                <a:latin typeface="Montserrat" pitchFamily="2" charset="77"/>
                <a:cs typeface="Arial"/>
                <a:sym typeface="Arial"/>
              </a:rPr>
              <a:t>.</a:t>
            </a:r>
          </a:p>
        </p:txBody>
      </p:sp>
      <p:grpSp>
        <p:nvGrpSpPr>
          <p:cNvPr id="4" name="Group 3">
            <a:extLst>
              <a:ext uri="{FF2B5EF4-FFF2-40B4-BE49-F238E27FC236}">
                <a16:creationId xmlns:a16="http://schemas.microsoft.com/office/drawing/2014/main" id="{0BD018EA-6B39-F894-A923-4CAC66984DAF}"/>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1F7CF758-987D-4040-7136-C87D3A919026}"/>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93E18604-6042-9E6E-3FE0-2C214786B8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6925D808-5556-8104-9882-64B796E855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3DD58233-CAAF-23FF-C708-D7A03492FD5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8ED7FC07-B64A-74D6-CAD0-835FF18E4E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0" name="Group 9">
            <a:extLst>
              <a:ext uri="{FF2B5EF4-FFF2-40B4-BE49-F238E27FC236}">
                <a16:creationId xmlns:a16="http://schemas.microsoft.com/office/drawing/2014/main" id="{D10DBE4A-9E18-A64F-E5AA-48C013504E8E}"/>
              </a:ext>
            </a:extLst>
          </p:cNvPr>
          <p:cNvGrpSpPr/>
          <p:nvPr/>
        </p:nvGrpSpPr>
        <p:grpSpPr>
          <a:xfrm>
            <a:off x="0" y="6490857"/>
            <a:ext cx="12192000" cy="433308"/>
            <a:chOff x="0" y="4821074"/>
            <a:chExt cx="9144000" cy="324981"/>
          </a:xfrm>
        </p:grpSpPr>
        <p:sp>
          <p:nvSpPr>
            <p:cNvPr id="11" name="Rectangle 10">
              <a:extLst>
                <a:ext uri="{FF2B5EF4-FFF2-40B4-BE49-F238E27FC236}">
                  <a16:creationId xmlns:a16="http://schemas.microsoft.com/office/drawing/2014/main" id="{F48C9767-08E6-57BA-05AD-EFF0382DA778}"/>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2" name="Google Shape;608;p40">
              <a:extLst>
                <a:ext uri="{FF2B5EF4-FFF2-40B4-BE49-F238E27FC236}">
                  <a16:creationId xmlns:a16="http://schemas.microsoft.com/office/drawing/2014/main" id="{874D5538-90CE-1CFB-E2D9-174B7F6513C4}"/>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554713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0E54B2D6-EFC7-8170-E32E-9E0226773FE1}"/>
              </a:ext>
            </a:extLst>
          </p:cNvPr>
          <p:cNvSpPr>
            <a:spLocks noGrp="1"/>
          </p:cNvSpPr>
          <p:nvPr>
            <p:ph type="title" idx="4294967295"/>
          </p:nvPr>
        </p:nvSpPr>
        <p:spPr>
          <a:xfrm>
            <a:off x="838200" y="557189"/>
            <a:ext cx="4255008" cy="5567891"/>
          </a:xfrm>
          <a:solidFill>
            <a:schemeClr val="accent2"/>
          </a:solidFill>
        </p:spPr>
        <p:txBody>
          <a:bodyPr spcFirstLastPara="1" vert="horz" wrap="square" lIns="91440" tIns="45720" rIns="91440" bIns="45720" rtlCol="0" anchor="ctr" anchorCtr="0">
            <a:normAutofit/>
          </a:bodyPr>
          <a:lstStyle/>
          <a:p>
            <a:r>
              <a:rPr lang="en-US" sz="5867" kern="1200" dirty="0" err="1">
                <a:latin typeface="Francois One" panose="02000503040000020004" pitchFamily="2" charset="77"/>
                <a:ea typeface="+mj-ea"/>
                <a:cs typeface="+mj-cs"/>
              </a:rPr>
              <a:t>Regolamento</a:t>
            </a:r>
            <a:r>
              <a:rPr lang="en-US" sz="5867" kern="1200" dirty="0">
                <a:latin typeface="Francois One" panose="02000503040000020004" pitchFamily="2" charset="77"/>
                <a:ea typeface="+mj-ea"/>
                <a:cs typeface="+mj-cs"/>
              </a:rPr>
              <a:t> </a:t>
            </a:r>
            <a:r>
              <a:rPr lang="en-US" sz="5867" kern="1200" dirty="0" err="1">
                <a:latin typeface="Francois One" panose="02000503040000020004" pitchFamily="2" charset="77"/>
                <a:ea typeface="+mj-ea"/>
                <a:cs typeface="+mj-cs"/>
              </a:rPr>
              <a:t>edilizio</a:t>
            </a:r>
            <a:r>
              <a:rPr lang="en-US" sz="5867" kern="1200" dirty="0">
                <a:latin typeface="Francois One" panose="02000503040000020004" pitchFamily="2" charset="77"/>
                <a:ea typeface="+mj-ea"/>
                <a:cs typeface="+mj-cs"/>
              </a:rPr>
              <a:t> </a:t>
            </a:r>
            <a:r>
              <a:rPr lang="en-US" sz="5867" kern="1200" dirty="0" err="1">
                <a:latin typeface="Francois One" panose="02000503040000020004" pitchFamily="2" charset="77"/>
                <a:ea typeface="+mj-ea"/>
                <a:cs typeface="+mj-cs"/>
              </a:rPr>
              <a:t>tipo</a:t>
            </a:r>
            <a:r>
              <a:rPr lang="en-US" sz="5867" kern="1200" dirty="0">
                <a:latin typeface="Francois One" panose="02000503040000020004" pitchFamily="2" charset="77"/>
                <a:ea typeface="+mj-ea"/>
                <a:cs typeface="+mj-cs"/>
              </a:rPr>
              <a:t> </a:t>
            </a:r>
          </a:p>
        </p:txBody>
      </p:sp>
      <p:graphicFrame>
        <p:nvGraphicFramePr>
          <p:cNvPr id="7" name="Segnaposto contenuto 2">
            <a:extLst>
              <a:ext uri="{FF2B5EF4-FFF2-40B4-BE49-F238E27FC236}">
                <a16:creationId xmlns:a16="http://schemas.microsoft.com/office/drawing/2014/main" id="{7C812C2B-A3EE-8747-0AD4-273FCD03AEA0}"/>
              </a:ext>
            </a:extLst>
          </p:cNvPr>
          <p:cNvGraphicFramePr>
            <a:graphicFrameLocks noGrp="1"/>
          </p:cNvGraphicFramePr>
          <p:nvPr>
            <p:ph idx="4294967295"/>
          </p:nvPr>
        </p:nvGraphicFramePr>
        <p:xfrm>
          <a:off x="5283708" y="843442"/>
          <a:ext cx="6263640" cy="500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47CE7549-A4AB-84F4-461B-C9DFF219D59A}"/>
              </a:ext>
            </a:extLst>
          </p:cNvPr>
          <p:cNvGrpSpPr/>
          <p:nvPr/>
        </p:nvGrpSpPr>
        <p:grpSpPr>
          <a:xfrm>
            <a:off x="0" y="1"/>
            <a:ext cx="12192000" cy="472908"/>
            <a:chOff x="0" y="7040"/>
            <a:chExt cx="9144000" cy="354681"/>
          </a:xfrm>
        </p:grpSpPr>
        <p:sp>
          <p:nvSpPr>
            <p:cNvPr id="4" name="Rectangle 3">
              <a:extLst>
                <a:ext uri="{FF2B5EF4-FFF2-40B4-BE49-F238E27FC236}">
                  <a16:creationId xmlns:a16="http://schemas.microsoft.com/office/drawing/2014/main" id="{07A99A9C-5EB6-CE35-D189-02790125923A}"/>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5" name="Immagine 3" descr="Immagine che contiene testo&#10;&#10;Descrizione generata automaticamente">
              <a:extLst>
                <a:ext uri="{FF2B5EF4-FFF2-40B4-BE49-F238E27FC236}">
                  <a16:creationId xmlns:a16="http://schemas.microsoft.com/office/drawing/2014/main" id="{B9ACC21E-D248-DC33-0F6D-CF05A223EF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6" name="Immagine 4" descr="http://www.dfp.it/media/128194/logo_dfp_color.jpg">
              <a:extLst>
                <a:ext uri="{FF2B5EF4-FFF2-40B4-BE49-F238E27FC236}">
                  <a16:creationId xmlns:a16="http://schemas.microsoft.com/office/drawing/2014/main" id="{1E00FB59-D568-8847-3D42-B88A41ACDE2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E936A248-14DA-8692-7C0B-A70E35DCF27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4E0A3031-20DE-C724-26BC-DC628B787F7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0" name="Group 9">
            <a:extLst>
              <a:ext uri="{FF2B5EF4-FFF2-40B4-BE49-F238E27FC236}">
                <a16:creationId xmlns:a16="http://schemas.microsoft.com/office/drawing/2014/main" id="{C17C6251-070D-DC6C-73EA-2D508AFC797A}"/>
              </a:ext>
            </a:extLst>
          </p:cNvPr>
          <p:cNvGrpSpPr/>
          <p:nvPr/>
        </p:nvGrpSpPr>
        <p:grpSpPr>
          <a:xfrm>
            <a:off x="0" y="6490857"/>
            <a:ext cx="12192000" cy="433308"/>
            <a:chOff x="0" y="4821074"/>
            <a:chExt cx="9144000" cy="324981"/>
          </a:xfrm>
        </p:grpSpPr>
        <p:sp>
          <p:nvSpPr>
            <p:cNvPr id="11" name="Rectangle 10">
              <a:extLst>
                <a:ext uri="{FF2B5EF4-FFF2-40B4-BE49-F238E27FC236}">
                  <a16:creationId xmlns:a16="http://schemas.microsoft.com/office/drawing/2014/main" id="{2167F4AE-1057-81A3-B079-7679AC0FC109}"/>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2" name="Google Shape;608;p40">
              <a:extLst>
                <a:ext uri="{FF2B5EF4-FFF2-40B4-BE49-F238E27FC236}">
                  <a16:creationId xmlns:a16="http://schemas.microsoft.com/office/drawing/2014/main" id="{87B34D04-2C3F-1407-F292-0597551865FD}"/>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2936413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101CE621-D214-141E-81A2-C931687576C7}"/>
              </a:ext>
            </a:extLst>
          </p:cNvPr>
          <p:cNvSpPr>
            <a:spLocks noGrp="1"/>
          </p:cNvSpPr>
          <p:nvPr>
            <p:ph type="title"/>
          </p:nvPr>
        </p:nvSpPr>
        <p:spPr>
          <a:xfrm>
            <a:off x="1" y="2977615"/>
            <a:ext cx="4319881" cy="1497944"/>
          </a:xfrm>
        </p:spPr>
        <p:txBody>
          <a:bodyPr wrap="square">
            <a:spAutoFit/>
          </a:bodyPr>
          <a:lstStyle/>
          <a:p>
            <a:r>
              <a:rPr lang="it-IT" sz="4267" b="1" dirty="0">
                <a:solidFill>
                  <a:srgbClr val="FFFFFF"/>
                </a:solidFill>
              </a:rPr>
              <a:t>Raccomandazioni </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C7A11950-4DE4-6057-8DDC-DABB6D87EE1B}"/>
              </a:ext>
            </a:extLst>
          </p:cNvPr>
          <p:cNvSpPr>
            <a:spLocks noGrp="1"/>
          </p:cNvSpPr>
          <p:nvPr>
            <p:ph idx="1"/>
          </p:nvPr>
        </p:nvSpPr>
        <p:spPr>
          <a:xfrm>
            <a:off x="4447309" y="743448"/>
            <a:ext cx="6906491" cy="5281416"/>
          </a:xfrm>
        </p:spPr>
        <p:txBody>
          <a:bodyPr anchor="ctr">
            <a:spAutoFit/>
          </a:bodyPr>
          <a:lstStyle/>
          <a:p>
            <a:pPr algn="just"/>
            <a:r>
              <a:rPr lang="it-IT" sz="2400" dirty="0"/>
              <a:t>Aggiornamento dei Regolamenti edilizi o loro disapplicazione ove in contrasto con le fonti primarie sia sotto il profilo delle interruzioni/ sospensioni sia sotto il profilo del pagamento degli oneri concessori.</a:t>
            </a:r>
          </a:p>
          <a:p>
            <a:pPr marL="0" indent="0" algn="just">
              <a:buNone/>
            </a:pPr>
            <a:r>
              <a:rPr lang="it-IT" sz="2400" b="1" dirty="0"/>
              <a:t>Anche perché… </a:t>
            </a:r>
          </a:p>
          <a:p>
            <a:pPr algn="just"/>
            <a:r>
              <a:rPr lang="it-IT" sz="2400" b="1" dirty="0"/>
              <a:t>Una recentissima sentenza del Consiglio di Stato ha statuito che il silenzio assenso si perfeziona anche in fattispecie di istanza di permesso di costruire incompleta.</a:t>
            </a:r>
          </a:p>
        </p:txBody>
      </p:sp>
      <p:grpSp>
        <p:nvGrpSpPr>
          <p:cNvPr id="4" name="Group 3">
            <a:extLst>
              <a:ext uri="{FF2B5EF4-FFF2-40B4-BE49-F238E27FC236}">
                <a16:creationId xmlns:a16="http://schemas.microsoft.com/office/drawing/2014/main" id="{99C0C812-7AFF-C540-FD2D-CBAD4E64C1BF}"/>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B48EFB84-F612-8504-369D-72FD93E911C5}"/>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45BE5C97-DEA1-A594-A879-1AE8B09F4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B7145A02-E2D3-1555-2740-75552B0927A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DFFBB634-45A1-F917-FC6E-930733CD22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CA66B32C-A747-0CCD-1B58-F58F223312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0" name="Group 9">
            <a:extLst>
              <a:ext uri="{FF2B5EF4-FFF2-40B4-BE49-F238E27FC236}">
                <a16:creationId xmlns:a16="http://schemas.microsoft.com/office/drawing/2014/main" id="{9CB66035-831F-48AA-2638-26218CF1D83E}"/>
              </a:ext>
            </a:extLst>
          </p:cNvPr>
          <p:cNvGrpSpPr/>
          <p:nvPr/>
        </p:nvGrpSpPr>
        <p:grpSpPr>
          <a:xfrm>
            <a:off x="0" y="6490857"/>
            <a:ext cx="12192000" cy="433308"/>
            <a:chOff x="0" y="4821074"/>
            <a:chExt cx="9144000" cy="324981"/>
          </a:xfrm>
        </p:grpSpPr>
        <p:sp>
          <p:nvSpPr>
            <p:cNvPr id="11" name="Rectangle 10">
              <a:extLst>
                <a:ext uri="{FF2B5EF4-FFF2-40B4-BE49-F238E27FC236}">
                  <a16:creationId xmlns:a16="http://schemas.microsoft.com/office/drawing/2014/main" id="{2AF87EFC-D19E-76E9-5153-E900F8FB894C}"/>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2" name="Google Shape;608;p40">
              <a:extLst>
                <a:ext uri="{FF2B5EF4-FFF2-40B4-BE49-F238E27FC236}">
                  <a16:creationId xmlns:a16="http://schemas.microsoft.com/office/drawing/2014/main" id="{3ED2F320-6E2A-5EA3-370B-54768C8B403F}"/>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1714304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B590D4A0-4281-C4D5-4F31-28663CC7DD3F}"/>
              </a:ext>
            </a:extLst>
          </p:cNvPr>
          <p:cNvSpPr>
            <a:spLocks noGrp="1"/>
          </p:cNvSpPr>
          <p:nvPr>
            <p:ph type="title"/>
          </p:nvPr>
        </p:nvSpPr>
        <p:spPr>
          <a:xfrm>
            <a:off x="377038" y="2403099"/>
            <a:ext cx="3590359" cy="2893262"/>
          </a:xfrm>
        </p:spPr>
        <p:txBody>
          <a:bodyPr wrap="square">
            <a:spAutoFit/>
          </a:bodyPr>
          <a:lstStyle/>
          <a:p>
            <a:r>
              <a:rPr lang="it-IT" sz="5867" b="1" dirty="0">
                <a:solidFill>
                  <a:srgbClr val="FFFFFF"/>
                </a:solidFill>
              </a:rPr>
              <a:t>Il principio fondante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71F0DC96-05E5-B2BE-5512-2016A2EE8837}"/>
              </a:ext>
            </a:extLst>
          </p:cNvPr>
          <p:cNvSpPr>
            <a:spLocks noGrp="1"/>
          </p:cNvSpPr>
          <p:nvPr>
            <p:ph idx="1"/>
          </p:nvPr>
        </p:nvSpPr>
        <p:spPr>
          <a:xfrm>
            <a:off x="4447309" y="955814"/>
            <a:ext cx="6906491" cy="4856684"/>
          </a:xfrm>
        </p:spPr>
        <p:txBody>
          <a:bodyPr anchor="ctr">
            <a:spAutoFit/>
          </a:bodyPr>
          <a:lstStyle/>
          <a:p>
            <a:pPr algn="just"/>
            <a:r>
              <a:rPr lang="it-IT" sz="2400" dirty="0">
                <a:latin typeface="Montserrat" pitchFamily="2" charset="77"/>
                <a:ea typeface="Times New Roman" panose="02020603050405020304" pitchFamily="18" charset="0"/>
                <a:cs typeface="Times New Roman" panose="02020603050405020304" pitchFamily="18" charset="0"/>
              </a:rPr>
              <a:t>L’obiettivo di semplificazione perseguito dal legislatore – rendere più spediti i rapporti tra amministrazione e cittadini, senza sottrarre l’attività al controllo dell’amministrazione – viene realizzato stabilendo che il potere (primario) di provvedere viene meno con il decorso del termine procedimentale, residuando successivamente la solo possibilità di intervenire in autotutela sull’assetto di interessi formatosi ‘silenziosamente’.</a:t>
            </a:r>
            <a:endParaRPr lang="it-IT" sz="2400" dirty="0">
              <a:latin typeface="Montserrat" pitchFamily="2" charset="77"/>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C2FA2269-3403-43B7-7778-A0A14FA080CA}"/>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5FAAE453-5486-DBDF-13F4-D6A71EF7FF0F}"/>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86464022-DAFD-1F70-C4B4-B9356A99D4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D3005817-E2C2-F7DC-7FC9-E8F89874FC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1D651EA3-4F47-7D28-4FE9-D740E1CEC9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65ADBD28-FA8D-E707-AA16-F3A3F7468A0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grpSp>
        <p:nvGrpSpPr>
          <p:cNvPr id="10" name="Group 9">
            <a:extLst>
              <a:ext uri="{FF2B5EF4-FFF2-40B4-BE49-F238E27FC236}">
                <a16:creationId xmlns:a16="http://schemas.microsoft.com/office/drawing/2014/main" id="{9CEB9557-13A2-8A2F-EC27-4BB42FFA7477}"/>
              </a:ext>
            </a:extLst>
          </p:cNvPr>
          <p:cNvGrpSpPr/>
          <p:nvPr/>
        </p:nvGrpSpPr>
        <p:grpSpPr>
          <a:xfrm>
            <a:off x="0" y="6490857"/>
            <a:ext cx="12192000" cy="433308"/>
            <a:chOff x="0" y="4821074"/>
            <a:chExt cx="9144000" cy="324981"/>
          </a:xfrm>
        </p:grpSpPr>
        <p:sp>
          <p:nvSpPr>
            <p:cNvPr id="11" name="Rectangle 10">
              <a:extLst>
                <a:ext uri="{FF2B5EF4-FFF2-40B4-BE49-F238E27FC236}">
                  <a16:creationId xmlns:a16="http://schemas.microsoft.com/office/drawing/2014/main" id="{CE3A5D13-AF2C-C1CE-FC6E-4234B8F592EC}"/>
                </a:ext>
              </a:extLst>
            </p:cNvPr>
            <p:cNvSpPr/>
            <p:nvPr/>
          </p:nvSpPr>
          <p:spPr>
            <a:xfrm>
              <a:off x="0" y="4865902"/>
              <a:ext cx="9144000" cy="23532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
          <p:nvSpPr>
            <p:cNvPr id="12" name="Google Shape;608;p40">
              <a:extLst>
                <a:ext uri="{FF2B5EF4-FFF2-40B4-BE49-F238E27FC236}">
                  <a16:creationId xmlns:a16="http://schemas.microsoft.com/office/drawing/2014/main" id="{D74A008C-0B59-B43C-029D-4828977CDB10}"/>
                </a:ext>
              </a:extLst>
            </p:cNvPr>
            <p:cNvSpPr txBox="1">
              <a:spLocks/>
            </p:cNvSpPr>
            <p:nvPr/>
          </p:nvSpPr>
          <p:spPr>
            <a:xfrm>
              <a:off x="3721765" y="4821074"/>
              <a:ext cx="1700471" cy="324981"/>
            </a:xfrm>
            <a:prstGeom prst="rect">
              <a:avLst/>
            </a:prstGeom>
            <a:noFill/>
            <a:ln>
              <a:noFill/>
            </a:ln>
          </p:spPr>
          <p:txBody>
            <a:bodyPr spcFirstLastPara="1" wrap="square" lIns="0" tIns="121900" rIns="0" bIns="121900"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ontserrat"/>
                <a:buNone/>
                <a:defRPr sz="1600" b="0" i="0" u="none" strike="noStrike" cap="none">
                  <a:solidFill>
                    <a:schemeClr val="accent6"/>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1400"/>
                <a:buFont typeface="Montserrat"/>
                <a:buNone/>
                <a:defRPr sz="1400" b="0" i="0" u="none" strike="noStrike" cap="none">
                  <a:solidFill>
                    <a:schemeClr val="dk1"/>
                  </a:solidFill>
                  <a:latin typeface="Montserrat"/>
                  <a:ea typeface="Montserrat"/>
                  <a:cs typeface="Montserrat"/>
                  <a:sym typeface="Montserrat"/>
                </a:defRPr>
              </a:lvl9pPr>
            </a:lstStyle>
            <a:p>
              <a:pPr marL="0" indent="0" defTabSz="1219170">
                <a:buClr>
                  <a:srgbClr val="1D2947"/>
                </a:buClr>
              </a:pPr>
              <a:endParaRPr lang="en-GB" sz="1333" i="1" kern="0" dirty="0">
                <a:solidFill>
                  <a:srgbClr val="5270C6"/>
                </a:solidFill>
              </a:endParaRPr>
            </a:p>
          </p:txBody>
        </p:sp>
      </p:grpSp>
    </p:spTree>
    <p:extLst>
      <p:ext uri="{BB962C8B-B14F-4D97-AF65-F5344CB8AC3E}">
        <p14:creationId xmlns:p14="http://schemas.microsoft.com/office/powerpoint/2010/main" val="846616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sp>
        <p:nvSpPr>
          <p:cNvPr id="2" name="Titolo 1">
            <a:extLst>
              <a:ext uri="{FF2B5EF4-FFF2-40B4-BE49-F238E27FC236}">
                <a16:creationId xmlns:a16="http://schemas.microsoft.com/office/drawing/2014/main" id="{22548284-4A02-A1AF-FE5C-739A51D34D56}"/>
              </a:ext>
            </a:extLst>
          </p:cNvPr>
          <p:cNvSpPr>
            <a:spLocks noGrp="1"/>
          </p:cNvSpPr>
          <p:nvPr>
            <p:ph type="title"/>
          </p:nvPr>
        </p:nvSpPr>
        <p:spPr>
          <a:xfrm>
            <a:off x="536934" y="1664435"/>
            <a:ext cx="3630332" cy="2646848"/>
          </a:xfrm>
        </p:spPr>
        <p:txBody>
          <a:bodyPr>
            <a:spAutoFit/>
          </a:bodyPr>
          <a:lstStyle/>
          <a:p>
            <a:r>
              <a:rPr lang="it-IT" dirty="0">
                <a:solidFill>
                  <a:srgbClr val="FFFFFF"/>
                </a:solidFill>
              </a:rPr>
              <a:t>Art. 2 commi 9 e 1 della Legge 241/1990</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4" y="2455481"/>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pPr>
            <a:endParaRPr lang="en-US" sz="1400" kern="0" dirty="0">
              <a:solidFill>
                <a:srgbClr val="1D2947"/>
              </a:solidFill>
              <a:latin typeface="Arial"/>
              <a:sym typeface="Arial"/>
            </a:endParaRPr>
          </a:p>
        </p:txBody>
      </p:sp>
      <p:sp>
        <p:nvSpPr>
          <p:cNvPr id="3" name="Segnaposto contenuto 2">
            <a:extLst>
              <a:ext uri="{FF2B5EF4-FFF2-40B4-BE49-F238E27FC236}">
                <a16:creationId xmlns:a16="http://schemas.microsoft.com/office/drawing/2014/main" id="{95E57E70-37BC-36B2-5AED-0A9D041A315C}"/>
              </a:ext>
            </a:extLst>
          </p:cNvPr>
          <p:cNvSpPr>
            <a:spLocks noGrp="1"/>
          </p:cNvSpPr>
          <p:nvPr>
            <p:ph idx="1"/>
          </p:nvPr>
        </p:nvSpPr>
        <p:spPr>
          <a:xfrm>
            <a:off x="4447309" y="1592910"/>
            <a:ext cx="6906491" cy="3582489"/>
          </a:xfrm>
        </p:spPr>
        <p:txBody>
          <a:bodyPr anchor="ctr">
            <a:spAutoFit/>
          </a:bodyPr>
          <a:lstStyle/>
          <a:p>
            <a:pPr marL="0" indent="0" algn="just">
              <a:buNone/>
            </a:pPr>
            <a:r>
              <a:rPr lang="it-IT" sz="2400" dirty="0">
                <a:latin typeface="Montserrat" pitchFamily="2" charset="77"/>
                <a:ea typeface="Times New Roman" panose="02020603050405020304" pitchFamily="18" charset="0"/>
                <a:cs typeface="Times New Roman" panose="02020603050405020304" pitchFamily="18" charset="0"/>
              </a:rPr>
              <a:t>Allo stato, il silenzio assenso viene visto come una deficienza dell’azione della P.A. e come già detto, La mancata o tardiva emanazione del provvedimento costituisce elemento di valutazione della performance individuale, nonché di responsabilità disciplinare e amministrativo-contabile del dirigente e del funzionario inadempiente. </a:t>
            </a:r>
          </a:p>
        </p:txBody>
      </p:sp>
      <p:grpSp>
        <p:nvGrpSpPr>
          <p:cNvPr id="4" name="Group 3">
            <a:extLst>
              <a:ext uri="{FF2B5EF4-FFF2-40B4-BE49-F238E27FC236}">
                <a16:creationId xmlns:a16="http://schemas.microsoft.com/office/drawing/2014/main" id="{0BF55EA6-087B-0C7E-4BE9-76746C6E8DBB}"/>
              </a:ext>
            </a:extLst>
          </p:cNvPr>
          <p:cNvGrpSpPr/>
          <p:nvPr/>
        </p:nvGrpSpPr>
        <p:grpSpPr>
          <a:xfrm>
            <a:off x="0" y="1"/>
            <a:ext cx="12192000" cy="472908"/>
            <a:chOff x="0" y="7040"/>
            <a:chExt cx="9144000" cy="354681"/>
          </a:xfrm>
        </p:grpSpPr>
        <p:sp>
          <p:nvSpPr>
            <p:cNvPr id="5" name="Rectangle 4">
              <a:extLst>
                <a:ext uri="{FF2B5EF4-FFF2-40B4-BE49-F238E27FC236}">
                  <a16:creationId xmlns:a16="http://schemas.microsoft.com/office/drawing/2014/main" id="{BA87EC0E-F1C6-0726-B1FF-55FCB2758BFF}"/>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6" name="Immagine 3" descr="Immagine che contiene testo&#10;&#10;Descrizione generata automaticamente">
              <a:extLst>
                <a:ext uri="{FF2B5EF4-FFF2-40B4-BE49-F238E27FC236}">
                  <a16:creationId xmlns:a16="http://schemas.microsoft.com/office/drawing/2014/main" id="{CBF890A3-9261-1D52-1FEA-482D7F5D2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7" name="Immagine 4" descr="http://www.dfp.it/media/128194/logo_dfp_color.jpg">
              <a:extLst>
                <a:ext uri="{FF2B5EF4-FFF2-40B4-BE49-F238E27FC236}">
                  <a16:creationId xmlns:a16="http://schemas.microsoft.com/office/drawing/2014/main" id="{7EDF0A2B-04A7-E2ED-054C-255B66A31C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8" name="Immagine 5">
              <a:extLst>
                <a:ext uri="{FF2B5EF4-FFF2-40B4-BE49-F238E27FC236}">
                  <a16:creationId xmlns:a16="http://schemas.microsoft.com/office/drawing/2014/main" id="{AAFD0940-5048-9F9E-0F7B-7E012083D7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9" name="Immagine 6" descr="C:\Users\glalicata\AppData\Local\Microsoft\Windows\INetCache\Content.Outlook\SKJ9S1Q0\CELVA LOGO COLORE.png">
              <a:extLst>
                <a:ext uri="{FF2B5EF4-FFF2-40B4-BE49-F238E27FC236}">
                  <a16:creationId xmlns:a16="http://schemas.microsoft.com/office/drawing/2014/main" id="{636AE7B0-B3F4-D2AD-7B89-444D2135608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
        <p:nvSpPr>
          <p:cNvPr id="11" name="Rectangle 10">
            <a:extLst>
              <a:ext uri="{FF2B5EF4-FFF2-40B4-BE49-F238E27FC236}">
                <a16:creationId xmlns:a16="http://schemas.microsoft.com/office/drawing/2014/main" id="{B71F94DE-AC7B-619B-57E7-1717CAD112F2}"/>
              </a:ext>
            </a:extLst>
          </p:cNvPr>
          <p:cNvSpPr/>
          <p:nvPr/>
        </p:nvSpPr>
        <p:spPr>
          <a:xfrm>
            <a:off x="0" y="6550627"/>
            <a:ext cx="12192000" cy="3137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Tree>
    <p:extLst>
      <p:ext uri="{BB962C8B-B14F-4D97-AF65-F5344CB8AC3E}">
        <p14:creationId xmlns:p14="http://schemas.microsoft.com/office/powerpoint/2010/main" val="530566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D0DE6E8-CF33-3F4F-D1F7-5711DC49C246}"/>
              </a:ext>
            </a:extLst>
          </p:cNvPr>
          <p:cNvSpPr txBox="1"/>
          <p:nvPr/>
        </p:nvSpPr>
        <p:spPr>
          <a:xfrm>
            <a:off x="535642" y="1398263"/>
            <a:ext cx="11120716" cy="4708981"/>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Ricorso al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rigetto immediato </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in forma semplificata, ove la domanda sia palesemente irricevibile.</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Espressa indicazione della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perentorietà del termine </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per l’</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eventuale completamento</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 e della conseguente archiviazione in caso di omissione, anche solo parziale, nel termine previsto di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90 giorni</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 allorquando l’Ufficio procede con la richiesta di regolarizzazione della domanda.</a:t>
            </a:r>
          </a:p>
          <a:p>
            <a:pPr marL="342900" marR="0" lvl="0" indent="-342900" algn="just" defTabSz="914400" rtl="0" eaLnBrk="1" fontAlgn="auto" latinLnBrk="0" hangingPunct="1">
              <a:lnSpc>
                <a:spcPct val="100000"/>
              </a:lnSpc>
              <a:spcBef>
                <a:spcPts val="0"/>
              </a:spcBef>
              <a:spcAft>
                <a:spcPts val="1200"/>
              </a:spcAft>
              <a:buClrTx/>
              <a:buSzTx/>
              <a:buFont typeface="+mj-lt"/>
              <a:buAutoNum type="arabicPeriod"/>
              <a:tabLst/>
              <a:defRPr/>
            </a:pP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Rispetto del </a:t>
            </a:r>
            <a:r>
              <a:rPr kumimoji="0" lang="it-IT" sz="180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termine massimo di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30 giorni </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per le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eventuali integrazioni di merito </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della domanda, accompagnando la richiesta di integrazioni con l’indicazione che in caso di mancato rispetto del termine assegnato, ovvero di trasmissione parziale ovvero errata, si procederà con il preavviso di rigetto.</a:t>
            </a:r>
          </a:p>
          <a:p>
            <a:pPr marL="342900" marR="0" lvl="0" indent="-342900" algn="just" defTabSz="914400" rtl="0" eaLnBrk="1" fontAlgn="auto" latinLnBrk="0" hangingPunct="1">
              <a:lnSpc>
                <a:spcPct val="100000"/>
              </a:lnSpc>
              <a:spcBef>
                <a:spcPts val="0"/>
              </a:spcBef>
              <a:spcAft>
                <a:spcPts val="600"/>
              </a:spcAft>
              <a:buClrTx/>
              <a:buSzTx/>
              <a:buFont typeface="+mj-lt"/>
              <a:buAutoNum type="arabicPeriod"/>
              <a:tabLst/>
              <a:defRPr/>
            </a:pP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Invito al proponente a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trasmettere in un’unica soluzione </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la documentazione prescritta o richiesta a titolo di completamento o integrazione.</a:t>
            </a:r>
          </a:p>
          <a:p>
            <a:pPr marR="0" lvl="0" algn="just" defTabSz="914400" rtl="0" eaLnBrk="1" fontAlgn="auto" latinLnBrk="0" hangingPunct="1">
              <a:lnSpc>
                <a:spcPct val="100000"/>
              </a:lnSpc>
              <a:spcBef>
                <a:spcPts val="0"/>
              </a:spcBef>
              <a:spcAft>
                <a:spcPts val="600"/>
              </a:spcAft>
              <a:buClrTx/>
              <a:buSzTx/>
              <a:tabLst/>
              <a:defRPr/>
            </a:pPr>
            <a:r>
              <a:rPr kumimoji="0" lang="it-IT" sz="180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5.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Controllo delle scansioni procedimentali e del termine di 90 giorni previsto per la</a:t>
            </a:r>
            <a:b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b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       conclusione del procedimento</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 </a:t>
            </a:r>
            <a:r>
              <a:rPr kumimoji="0" lang="it-IT" sz="1800" b="0" u="sng"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onde evitare il perfezionarsi del silenzio assenso</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a:t>
            </a:r>
          </a:p>
          <a:p>
            <a:pPr marL="355600" marR="0" lvl="0" indent="-355600" algn="just" defTabSz="914400" rtl="0" eaLnBrk="1" fontAlgn="auto" latinLnBrk="0" hangingPunct="1">
              <a:lnSpc>
                <a:spcPct val="100000"/>
              </a:lnSpc>
              <a:spcBef>
                <a:spcPts val="0"/>
              </a:spcBef>
              <a:spcAft>
                <a:spcPts val="600"/>
              </a:spcAft>
              <a:buClrTx/>
              <a:buSzTx/>
              <a:buFontTx/>
              <a:buNone/>
              <a:tabLst/>
              <a:defRPr/>
            </a:pP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6. Adozione del permesso di costruire, quale atto conclusivo del procedimento, senza subordinarlo al previo pagamento degli </a:t>
            </a:r>
            <a:r>
              <a:rPr kumimoji="0" lang="it-IT" sz="1800" b="1"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oneri concessori</a:t>
            </a:r>
            <a:r>
              <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Times New Roman" panose="02020603050405020304" pitchFamily="18" charset="0"/>
                <a:cs typeface="Poppins" panose="00000500000000000000" pitchFamily="2" charset="0"/>
              </a:rPr>
              <a:t>.</a:t>
            </a:r>
            <a:endParaRPr kumimoji="0" lang="it-IT" sz="1800" b="0" i="0" u="none" strike="noStrike" kern="1200" cap="none" spc="0" normalizeH="0" baseline="0" noProof="0" dirty="0">
              <a:ln>
                <a:noFill/>
              </a:ln>
              <a:solidFill>
                <a:srgbClr val="8C3438"/>
              </a:solidFill>
              <a:effectLst/>
              <a:uLnTx/>
              <a:uFillTx/>
              <a:latin typeface="Poppins" panose="00000500000000000000" pitchFamily="2" charset="0"/>
              <a:ea typeface="+mn-ea"/>
              <a:cs typeface="Poppins" panose="00000500000000000000" pitchFamily="2" charset="0"/>
            </a:endParaRPr>
          </a:p>
        </p:txBody>
      </p:sp>
      <p:pic>
        <p:nvPicPr>
          <p:cNvPr id="7" name="Immagine 6">
            <a:extLst>
              <a:ext uri="{FF2B5EF4-FFF2-40B4-BE49-F238E27FC236}">
                <a16:creationId xmlns:a16="http://schemas.microsoft.com/office/drawing/2014/main" id="{9490EE9B-CFC6-C760-F91B-FF99D1D74AA1}"/>
              </a:ext>
            </a:extLst>
          </p:cNvPr>
          <p:cNvPicPr>
            <a:picLocks noChangeAspect="1"/>
          </p:cNvPicPr>
          <p:nvPr/>
        </p:nvPicPr>
        <p:blipFill>
          <a:blip r:embed="rId2"/>
          <a:stretch>
            <a:fillRect/>
          </a:stretch>
        </p:blipFill>
        <p:spPr>
          <a:xfrm>
            <a:off x="180192" y="127660"/>
            <a:ext cx="11680114" cy="743710"/>
          </a:xfrm>
          <a:prstGeom prst="rect">
            <a:avLst/>
          </a:prstGeom>
          <a:ln>
            <a:solidFill>
              <a:schemeClr val="bg1">
                <a:lumMod val="95000"/>
              </a:schemeClr>
            </a:solidFill>
          </a:ln>
        </p:spPr>
      </p:pic>
      <p:sp>
        <p:nvSpPr>
          <p:cNvPr id="4" name="CasellaDiTesto 3">
            <a:extLst>
              <a:ext uri="{FF2B5EF4-FFF2-40B4-BE49-F238E27FC236}">
                <a16:creationId xmlns:a16="http://schemas.microsoft.com/office/drawing/2014/main" id="{480930AB-3F36-7269-6919-5FA39F64C05E}"/>
              </a:ext>
            </a:extLst>
          </p:cNvPr>
          <p:cNvSpPr txBox="1"/>
          <p:nvPr/>
        </p:nvSpPr>
        <p:spPr>
          <a:xfrm>
            <a:off x="451565" y="294482"/>
            <a:ext cx="11091390" cy="47493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it-IT" sz="2400" b="1" i="0" u="none" strike="noStrike" kern="100" cap="none" spc="0" normalizeH="0" baseline="0" noProof="0" dirty="0">
                <a:ln>
                  <a:noFill/>
                </a:ln>
                <a:solidFill>
                  <a:prstClr val="white"/>
                </a:solidFill>
                <a:effectLst/>
                <a:uLnTx/>
                <a:uFillTx/>
                <a:latin typeface="Poppins" panose="00000500000000000000" pitchFamily="2" charset="0"/>
                <a:ea typeface="Calibri" panose="020F0502020204030204" pitchFamily="34" charset="0"/>
                <a:cs typeface="Poppins" panose="00000500000000000000" pitchFamily="2" charset="0"/>
              </a:rPr>
              <a:t>PRESCRIZIONI  </a:t>
            </a:r>
            <a:r>
              <a:rPr kumimoji="0" lang="it-IT" sz="2000" b="0" i="0" u="none" strike="noStrike" kern="100" cap="none" spc="0" normalizeH="0" baseline="0" noProof="0" dirty="0">
                <a:ln>
                  <a:noFill/>
                </a:ln>
                <a:solidFill>
                  <a:prstClr val="white"/>
                </a:solidFill>
                <a:effectLst/>
                <a:uLnTx/>
                <a:uFillTx/>
                <a:latin typeface="Poppins" panose="00000500000000000000" pitchFamily="2" charset="0"/>
                <a:ea typeface="Calibri" panose="020F0502020204030204" pitchFamily="34" charset="0"/>
                <a:cs typeface="Poppins" panose="00000500000000000000" pitchFamily="2" charset="0"/>
              </a:rPr>
              <a:t>che impattano direttamente e positivamente </a:t>
            </a:r>
            <a:r>
              <a:rPr kumimoji="0" lang="it-IT" sz="1600" b="0" i="0" u="none" strike="noStrike" kern="100" cap="none" spc="0" normalizeH="0" baseline="0" noProof="0" dirty="0">
                <a:ln>
                  <a:noFill/>
                </a:ln>
                <a:solidFill>
                  <a:prstClr val="white"/>
                </a:solidFill>
                <a:effectLst/>
                <a:uLnTx/>
                <a:uFillTx/>
                <a:latin typeface="Poppins" panose="00000500000000000000" pitchFamily="2" charset="0"/>
                <a:ea typeface="Calibri" panose="020F0502020204030204" pitchFamily="34" charset="0"/>
                <a:cs typeface="Poppins" panose="00000500000000000000" pitchFamily="2" charset="0"/>
              </a:rPr>
              <a:t>sui tempi del procedimento:</a:t>
            </a:r>
          </a:p>
        </p:txBody>
      </p:sp>
      <p:sp>
        <p:nvSpPr>
          <p:cNvPr id="8" name="Rectángulo 11">
            <a:extLst>
              <a:ext uri="{FF2B5EF4-FFF2-40B4-BE49-F238E27FC236}">
                <a16:creationId xmlns:a16="http://schemas.microsoft.com/office/drawing/2014/main" id="{8669A43F-B623-475B-5A6B-F4A40207A5E2}"/>
              </a:ext>
            </a:extLst>
          </p:cNvPr>
          <p:cNvSpPr/>
          <p:nvPr/>
        </p:nvSpPr>
        <p:spPr>
          <a:xfrm rot="16200000">
            <a:off x="3684046" y="-2726802"/>
            <a:ext cx="76969" cy="7472389"/>
          </a:xfrm>
          <a:prstGeom prst="rect">
            <a:avLst/>
          </a:prstGeom>
          <a:solidFill>
            <a:srgbClr val="03DF1D"/>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SV" sz="900" b="0" i="0" u="none" strike="noStrike" kern="1200" cap="none" spc="0" normalizeH="0" baseline="0" noProof="0">
              <a:ln>
                <a:noFill/>
              </a:ln>
              <a:solidFill>
                <a:prstClr val="white"/>
              </a:solidFill>
              <a:effectLst/>
              <a:uLnTx/>
              <a:uFillTx/>
              <a:latin typeface="Ubuntu Light" panose="020B0304030602030204" pitchFamily="34" charset="0"/>
              <a:ea typeface="+mn-ea"/>
              <a:cs typeface="+mn-cs"/>
            </a:endParaRPr>
          </a:p>
        </p:txBody>
      </p:sp>
    </p:spTree>
    <p:extLst>
      <p:ext uri="{BB962C8B-B14F-4D97-AF65-F5344CB8AC3E}">
        <p14:creationId xmlns:p14="http://schemas.microsoft.com/office/powerpoint/2010/main" val="40271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8" name="Rectangle 310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374D87"/>
              </a:solidFill>
              <a:latin typeface="Arial"/>
              <a:sym typeface="Arial"/>
            </a:endParaRPr>
          </a:p>
        </p:txBody>
      </p:sp>
      <p:pic>
        <p:nvPicPr>
          <p:cNvPr id="4" name="Picture 2">
            <a:extLst>
              <a:ext uri="{FF2B5EF4-FFF2-40B4-BE49-F238E27FC236}">
                <a16:creationId xmlns:a16="http://schemas.microsoft.com/office/drawing/2014/main" id="{0150E53D-C11A-A8F5-7F3D-200C1169AB55}"/>
              </a:ext>
            </a:extLst>
          </p:cNvPr>
          <p:cNvPicPr>
            <a:picLocks noChangeAspect="1" noChangeArrowheads="1"/>
          </p:cNvPicPr>
          <p:nvPr/>
        </p:nvPicPr>
        <p:blipFill rotWithShape="1">
          <a:blip r:embed="rId2"/>
          <a:srcRect t="11863" b="17214"/>
          <a:stretch/>
        </p:blipFill>
        <p:spPr bwMode="auto">
          <a:xfrm>
            <a:off x="2522357" y="313778"/>
            <a:ext cx="9669643" cy="6857991"/>
          </a:xfrm>
          <a:prstGeom prst="rect">
            <a:avLst/>
          </a:prstGeom>
          <a:noFill/>
          <a:extLst>
            <a:ext uri="{909E8E84-426E-40DD-AFC4-6F175D3DCCD1}">
              <a14:hiddenFill xmlns:a14="http://schemas.microsoft.com/office/drawing/2010/main">
                <a:solidFill>
                  <a:srgbClr val="FFFFFF"/>
                </a:solidFill>
              </a14:hiddenFill>
            </a:ext>
          </a:extLst>
        </p:spPr>
      </p:pic>
      <p:sp>
        <p:nvSpPr>
          <p:cNvPr id="3110" name="Rectangle 310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dirty="0">
              <a:solidFill>
                <a:srgbClr val="374D87"/>
              </a:solidFill>
              <a:latin typeface="Arial"/>
              <a:sym typeface="Arial"/>
            </a:endParaRPr>
          </a:p>
        </p:txBody>
      </p:sp>
      <p:sp>
        <p:nvSpPr>
          <p:cNvPr id="2" name="Titolo 1">
            <a:extLst>
              <a:ext uri="{FF2B5EF4-FFF2-40B4-BE49-F238E27FC236}">
                <a16:creationId xmlns:a16="http://schemas.microsoft.com/office/drawing/2014/main" id="{FD2F320C-2748-26EC-7AB8-976C687C268E}"/>
              </a:ext>
            </a:extLst>
          </p:cNvPr>
          <p:cNvSpPr>
            <a:spLocks noGrp="1"/>
          </p:cNvSpPr>
          <p:nvPr>
            <p:ph type="title"/>
          </p:nvPr>
        </p:nvSpPr>
        <p:spPr>
          <a:xfrm>
            <a:off x="838201" y="714987"/>
            <a:ext cx="7810499" cy="2400627"/>
          </a:xfrm>
        </p:spPr>
        <p:txBody>
          <a:bodyPr wrap="square">
            <a:spAutoFit/>
          </a:bodyPr>
          <a:lstStyle/>
          <a:p>
            <a:pPr algn="ctr"/>
            <a:r>
              <a:rPr lang="it-IT" sz="4800" b="1" dirty="0"/>
              <a:t>La TASK FORCE 1000 ESPERTI </a:t>
            </a:r>
            <a:br>
              <a:rPr lang="it-IT" sz="4800" b="1" dirty="0"/>
            </a:br>
            <a:r>
              <a:rPr lang="it-IT" sz="4800" b="1" dirty="0"/>
              <a:t>VALLE D’AOSTA </a:t>
            </a:r>
          </a:p>
        </p:txBody>
      </p:sp>
      <p:sp>
        <p:nvSpPr>
          <p:cNvPr id="3" name="Segnaposto contenuto 2">
            <a:extLst>
              <a:ext uri="{FF2B5EF4-FFF2-40B4-BE49-F238E27FC236}">
                <a16:creationId xmlns:a16="http://schemas.microsoft.com/office/drawing/2014/main" id="{D3B0D94B-AAE2-0FC7-7AD8-6C0B72D1E43D}"/>
              </a:ext>
            </a:extLst>
          </p:cNvPr>
          <p:cNvSpPr>
            <a:spLocks noGrp="1"/>
          </p:cNvSpPr>
          <p:nvPr>
            <p:ph idx="1"/>
          </p:nvPr>
        </p:nvSpPr>
        <p:spPr>
          <a:xfrm>
            <a:off x="670853" y="2589595"/>
            <a:ext cx="5138271" cy="3159553"/>
          </a:xfrm>
        </p:spPr>
        <p:txBody>
          <a:bodyPr wrap="square">
            <a:spAutoFit/>
          </a:bodyPr>
          <a:lstStyle/>
          <a:p>
            <a:pPr>
              <a:spcAft>
                <a:spcPts val="800"/>
              </a:spcAft>
            </a:pPr>
            <a:r>
              <a:rPr lang="it-IT" sz="2133" dirty="0">
                <a:solidFill>
                  <a:srgbClr val="EECF49"/>
                </a:solidFill>
              </a:rPr>
              <a:t>Collaborazione</a:t>
            </a:r>
          </a:p>
          <a:p>
            <a:pPr>
              <a:spcAft>
                <a:spcPts val="800"/>
              </a:spcAft>
            </a:pPr>
            <a:r>
              <a:rPr lang="it-IT" sz="2133" dirty="0">
                <a:solidFill>
                  <a:srgbClr val="EECF49"/>
                </a:solidFill>
              </a:rPr>
              <a:t>Competenza </a:t>
            </a:r>
          </a:p>
          <a:p>
            <a:pPr>
              <a:spcAft>
                <a:spcPts val="800"/>
              </a:spcAft>
            </a:pPr>
            <a:r>
              <a:rPr lang="it-IT" sz="2133" dirty="0">
                <a:solidFill>
                  <a:srgbClr val="EECF49"/>
                </a:solidFill>
              </a:rPr>
              <a:t>Formazione e informazione</a:t>
            </a:r>
          </a:p>
          <a:p>
            <a:pPr>
              <a:spcAft>
                <a:spcPts val="800"/>
              </a:spcAft>
            </a:pPr>
            <a:r>
              <a:rPr lang="it-IT" sz="2133" dirty="0">
                <a:solidFill>
                  <a:srgbClr val="EECF49"/>
                </a:solidFill>
              </a:rPr>
              <a:t>Supporto</a:t>
            </a:r>
          </a:p>
          <a:p>
            <a:pPr>
              <a:spcAft>
                <a:spcPts val="800"/>
              </a:spcAft>
            </a:pPr>
            <a:endParaRPr lang="it-IT" sz="2133" dirty="0">
              <a:solidFill>
                <a:srgbClr val="EECF49"/>
              </a:solidFill>
            </a:endParaRPr>
          </a:p>
          <a:p>
            <a:pPr marL="186262" indent="0">
              <a:spcAft>
                <a:spcPts val="800"/>
              </a:spcAft>
              <a:buNone/>
            </a:pPr>
            <a:r>
              <a:rPr lang="it-IT" sz="2667" b="1" dirty="0">
                <a:solidFill>
                  <a:srgbClr val="EECF49"/>
                </a:solidFill>
                <a:latin typeface="Montserrat" pitchFamily="2" charset="77"/>
              </a:rPr>
              <a:t>GRAZIE!</a:t>
            </a:r>
          </a:p>
        </p:txBody>
      </p:sp>
      <p:grpSp>
        <p:nvGrpSpPr>
          <p:cNvPr id="5" name="Group 4">
            <a:extLst>
              <a:ext uri="{FF2B5EF4-FFF2-40B4-BE49-F238E27FC236}">
                <a16:creationId xmlns:a16="http://schemas.microsoft.com/office/drawing/2014/main" id="{C949C35F-ACDB-BDE5-CE24-A4A56F59D183}"/>
              </a:ext>
            </a:extLst>
          </p:cNvPr>
          <p:cNvGrpSpPr/>
          <p:nvPr/>
        </p:nvGrpSpPr>
        <p:grpSpPr>
          <a:xfrm>
            <a:off x="0" y="1"/>
            <a:ext cx="12192000" cy="472908"/>
            <a:chOff x="0" y="7040"/>
            <a:chExt cx="9144000" cy="354681"/>
          </a:xfrm>
        </p:grpSpPr>
        <p:sp>
          <p:nvSpPr>
            <p:cNvPr id="6" name="Rectangle 5">
              <a:extLst>
                <a:ext uri="{FF2B5EF4-FFF2-40B4-BE49-F238E27FC236}">
                  <a16:creationId xmlns:a16="http://schemas.microsoft.com/office/drawing/2014/main" id="{4317A167-9331-03DF-F364-9A82025336FF}"/>
                </a:ext>
              </a:extLst>
            </p:cNvPr>
            <p:cNvSpPr/>
            <p:nvPr/>
          </p:nvSpPr>
          <p:spPr>
            <a:xfrm>
              <a:off x="0" y="7040"/>
              <a:ext cx="9144000" cy="35468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pic>
          <p:nvPicPr>
            <p:cNvPr id="7" name="Immagine 3" descr="Immagine che contiene testo&#10;&#10;Descrizione generata automaticamente">
              <a:extLst>
                <a:ext uri="{FF2B5EF4-FFF2-40B4-BE49-F238E27FC236}">
                  <a16:creationId xmlns:a16="http://schemas.microsoft.com/office/drawing/2014/main" id="{7F5899D3-B6B2-6B44-8EAF-37246C8ECE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9922"/>
            <a:stretch/>
          </p:blipFill>
          <p:spPr bwMode="auto">
            <a:xfrm>
              <a:off x="217414" y="63040"/>
              <a:ext cx="891173" cy="228600"/>
            </a:xfrm>
            <a:prstGeom prst="rect">
              <a:avLst/>
            </a:prstGeom>
            <a:ln>
              <a:noFill/>
            </a:ln>
            <a:extLst>
              <a:ext uri="{53640926-AAD7-44D8-BBD7-CCE9431645EC}">
                <a14:shadowObscured xmlns:a14="http://schemas.microsoft.com/office/drawing/2010/main"/>
              </a:ext>
            </a:extLst>
          </p:spPr>
        </p:pic>
        <p:pic>
          <p:nvPicPr>
            <p:cNvPr id="8" name="Immagine 4" descr="http://www.dfp.it/media/128194/logo_dfp_color.jpg">
              <a:extLst>
                <a:ext uri="{FF2B5EF4-FFF2-40B4-BE49-F238E27FC236}">
                  <a16:creationId xmlns:a16="http://schemas.microsoft.com/office/drawing/2014/main" id="{72BD14BF-0D7D-0307-DA35-46B43EBEA1F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4616" y="55420"/>
              <a:ext cx="731520" cy="243840"/>
            </a:xfrm>
            <a:prstGeom prst="rect">
              <a:avLst/>
            </a:prstGeom>
            <a:noFill/>
            <a:ln>
              <a:noFill/>
            </a:ln>
          </p:spPr>
        </p:pic>
        <p:pic>
          <p:nvPicPr>
            <p:cNvPr id="9" name="Immagine 5">
              <a:extLst>
                <a:ext uri="{FF2B5EF4-FFF2-40B4-BE49-F238E27FC236}">
                  <a16:creationId xmlns:a16="http://schemas.microsoft.com/office/drawing/2014/main" id="{F357AE6E-9CE0-AE11-D90D-9904D19BC0F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2165" y="40180"/>
              <a:ext cx="1040130" cy="274320"/>
            </a:xfrm>
            <a:prstGeom prst="rect">
              <a:avLst/>
            </a:prstGeom>
            <a:noFill/>
          </p:spPr>
        </p:pic>
        <p:pic>
          <p:nvPicPr>
            <p:cNvPr id="10" name="Immagine 6" descr="C:\Users\glalicata\AppData\Local\Microsoft\Windows\INetCache\Content.Outlook\SKJ9S1Q0\CELVA LOGO COLORE.png">
              <a:extLst>
                <a:ext uri="{FF2B5EF4-FFF2-40B4-BE49-F238E27FC236}">
                  <a16:creationId xmlns:a16="http://schemas.microsoft.com/office/drawing/2014/main" id="{710E6CEF-1474-3FBF-10EF-888596DCC1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324" y="101331"/>
              <a:ext cx="568262" cy="152019"/>
            </a:xfrm>
            <a:prstGeom prst="rect">
              <a:avLst/>
            </a:prstGeom>
            <a:noFill/>
            <a:ln>
              <a:noFill/>
            </a:ln>
          </p:spPr>
        </p:pic>
      </p:grpSp>
      <p:sp>
        <p:nvSpPr>
          <p:cNvPr id="12" name="Rectangle 11">
            <a:extLst>
              <a:ext uri="{FF2B5EF4-FFF2-40B4-BE49-F238E27FC236}">
                <a16:creationId xmlns:a16="http://schemas.microsoft.com/office/drawing/2014/main" id="{DB14E420-57C8-9BB1-E13A-B7FF95B208D8}"/>
              </a:ext>
            </a:extLst>
          </p:cNvPr>
          <p:cNvSpPr/>
          <p:nvPr/>
        </p:nvSpPr>
        <p:spPr>
          <a:xfrm>
            <a:off x="0" y="6550627"/>
            <a:ext cx="12192000" cy="31376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it-IT" sz="1867" kern="0" dirty="0">
              <a:solidFill>
                <a:srgbClr val="374D87"/>
              </a:solidFill>
              <a:latin typeface="Arial"/>
              <a:sym typeface="Arial"/>
            </a:endParaRPr>
          </a:p>
        </p:txBody>
      </p:sp>
    </p:spTree>
    <p:extLst>
      <p:ext uri="{BB962C8B-B14F-4D97-AF65-F5344CB8AC3E}">
        <p14:creationId xmlns:p14="http://schemas.microsoft.com/office/powerpoint/2010/main" val="346811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2A1EB123-1681-7AE4-95B5-E49D3D235D2F}"/>
              </a:ext>
            </a:extLst>
          </p:cNvPr>
          <p:cNvSpPr txBox="1"/>
          <p:nvPr/>
        </p:nvSpPr>
        <p:spPr>
          <a:xfrm>
            <a:off x="63961" y="145336"/>
            <a:ext cx="1771343" cy="3170099"/>
          </a:xfrm>
          <a:prstGeom prst="rect">
            <a:avLst/>
          </a:prstGeom>
          <a:noFill/>
        </p:spPr>
        <p:txBody>
          <a:bodyPr wrap="square" rtlCol="0">
            <a:spAutoFit/>
          </a:bodyPr>
          <a:lstStyle/>
          <a:p>
            <a:r>
              <a:rPr lang="it-IT" sz="20000" b="1" dirty="0">
                <a:solidFill>
                  <a:srgbClr val="115B5A"/>
                </a:solidFill>
                <a:latin typeface="Abadi" panose="020B0604020104020204" pitchFamily="34" charset="0"/>
              </a:rPr>
              <a:t>1</a:t>
            </a:r>
          </a:p>
        </p:txBody>
      </p:sp>
      <p:sp>
        <p:nvSpPr>
          <p:cNvPr id="7" name="Figura a mano libera: forma 6">
            <a:extLst>
              <a:ext uri="{FF2B5EF4-FFF2-40B4-BE49-F238E27FC236}">
                <a16:creationId xmlns:a16="http://schemas.microsoft.com/office/drawing/2014/main" id="{EFE693B6-DDB7-1084-CC4C-42807E6B48FB}"/>
              </a:ext>
            </a:extLst>
          </p:cNvPr>
          <p:cNvSpPr/>
          <p:nvPr/>
        </p:nvSpPr>
        <p:spPr>
          <a:xfrm>
            <a:off x="5057041" y="848459"/>
            <a:ext cx="5088637" cy="4591050"/>
          </a:xfrm>
          <a:custGeom>
            <a:avLst/>
            <a:gdLst>
              <a:gd name="connsiteX0" fmla="*/ 971550 w 5088637"/>
              <a:gd name="connsiteY0" fmla="*/ 571500 h 4591050"/>
              <a:gd name="connsiteX1" fmla="*/ 914400 w 5088637"/>
              <a:gd name="connsiteY1" fmla="*/ 666750 h 4591050"/>
              <a:gd name="connsiteX2" fmla="*/ 876300 w 5088637"/>
              <a:gd name="connsiteY2" fmla="*/ 590550 h 4591050"/>
              <a:gd name="connsiteX3" fmla="*/ 742950 w 5088637"/>
              <a:gd name="connsiteY3" fmla="*/ 876300 h 4591050"/>
              <a:gd name="connsiteX4" fmla="*/ 723900 w 5088637"/>
              <a:gd name="connsiteY4" fmla="*/ 819150 h 4591050"/>
              <a:gd name="connsiteX5" fmla="*/ 781050 w 5088637"/>
              <a:gd name="connsiteY5" fmla="*/ 457200 h 4591050"/>
              <a:gd name="connsiteX6" fmla="*/ 628650 w 5088637"/>
              <a:gd name="connsiteY6" fmla="*/ 723900 h 4591050"/>
              <a:gd name="connsiteX7" fmla="*/ 419100 w 5088637"/>
              <a:gd name="connsiteY7" fmla="*/ 1066800 h 4591050"/>
              <a:gd name="connsiteX8" fmla="*/ 247650 w 5088637"/>
              <a:gd name="connsiteY8" fmla="*/ 1428750 h 4591050"/>
              <a:gd name="connsiteX9" fmla="*/ 209550 w 5088637"/>
              <a:gd name="connsiteY9" fmla="*/ 1562100 h 4591050"/>
              <a:gd name="connsiteX10" fmla="*/ 133350 w 5088637"/>
              <a:gd name="connsiteY10" fmla="*/ 1714500 h 4591050"/>
              <a:gd name="connsiteX11" fmla="*/ 76200 w 5088637"/>
              <a:gd name="connsiteY11" fmla="*/ 1866900 h 4591050"/>
              <a:gd name="connsiteX12" fmla="*/ 19050 w 5088637"/>
              <a:gd name="connsiteY12" fmla="*/ 2171700 h 4591050"/>
              <a:gd name="connsiteX13" fmla="*/ 0 w 5088637"/>
              <a:gd name="connsiteY13" fmla="*/ 2305050 h 4591050"/>
              <a:gd name="connsiteX14" fmla="*/ 19050 w 5088637"/>
              <a:gd name="connsiteY14" fmla="*/ 2552700 h 4591050"/>
              <a:gd name="connsiteX15" fmla="*/ 57150 w 5088637"/>
              <a:gd name="connsiteY15" fmla="*/ 2647950 h 4591050"/>
              <a:gd name="connsiteX16" fmla="*/ 114300 w 5088637"/>
              <a:gd name="connsiteY16" fmla="*/ 2895600 h 4591050"/>
              <a:gd name="connsiteX17" fmla="*/ 133350 w 5088637"/>
              <a:gd name="connsiteY17" fmla="*/ 2971800 h 4591050"/>
              <a:gd name="connsiteX18" fmla="*/ 209550 w 5088637"/>
              <a:gd name="connsiteY18" fmla="*/ 3124200 h 4591050"/>
              <a:gd name="connsiteX19" fmla="*/ 228600 w 5088637"/>
              <a:gd name="connsiteY19" fmla="*/ 3200400 h 4591050"/>
              <a:gd name="connsiteX20" fmla="*/ 323850 w 5088637"/>
              <a:gd name="connsiteY20" fmla="*/ 3333750 h 4591050"/>
              <a:gd name="connsiteX21" fmla="*/ 419100 w 5088637"/>
              <a:gd name="connsiteY21" fmla="*/ 3467100 h 4591050"/>
              <a:gd name="connsiteX22" fmla="*/ 438150 w 5088637"/>
              <a:gd name="connsiteY22" fmla="*/ 3543300 h 4591050"/>
              <a:gd name="connsiteX23" fmla="*/ 514350 w 5088637"/>
              <a:gd name="connsiteY23" fmla="*/ 3562350 h 4591050"/>
              <a:gd name="connsiteX24" fmla="*/ 742950 w 5088637"/>
              <a:gd name="connsiteY24" fmla="*/ 3600450 h 4591050"/>
              <a:gd name="connsiteX25" fmla="*/ 762000 w 5088637"/>
              <a:gd name="connsiteY25" fmla="*/ 3657600 h 4591050"/>
              <a:gd name="connsiteX26" fmla="*/ 819150 w 5088637"/>
              <a:gd name="connsiteY26" fmla="*/ 3695700 h 4591050"/>
              <a:gd name="connsiteX27" fmla="*/ 857250 w 5088637"/>
              <a:gd name="connsiteY27" fmla="*/ 3752850 h 4591050"/>
              <a:gd name="connsiteX28" fmla="*/ 990600 w 5088637"/>
              <a:gd name="connsiteY28" fmla="*/ 3638550 h 4591050"/>
              <a:gd name="connsiteX29" fmla="*/ 1047750 w 5088637"/>
              <a:gd name="connsiteY29" fmla="*/ 3562350 h 4591050"/>
              <a:gd name="connsiteX30" fmla="*/ 1104900 w 5088637"/>
              <a:gd name="connsiteY30" fmla="*/ 3524250 h 4591050"/>
              <a:gd name="connsiteX31" fmla="*/ 1238250 w 5088637"/>
              <a:gd name="connsiteY31" fmla="*/ 3429000 h 4591050"/>
              <a:gd name="connsiteX32" fmla="*/ 1333500 w 5088637"/>
              <a:gd name="connsiteY32" fmla="*/ 3371850 h 4591050"/>
              <a:gd name="connsiteX33" fmla="*/ 1409700 w 5088637"/>
              <a:gd name="connsiteY33" fmla="*/ 3314700 h 4591050"/>
              <a:gd name="connsiteX34" fmla="*/ 1504950 w 5088637"/>
              <a:gd name="connsiteY34" fmla="*/ 3295650 h 4591050"/>
              <a:gd name="connsiteX35" fmla="*/ 1562100 w 5088637"/>
              <a:gd name="connsiteY35" fmla="*/ 3371850 h 4591050"/>
              <a:gd name="connsiteX36" fmla="*/ 1657350 w 5088637"/>
              <a:gd name="connsiteY36" fmla="*/ 3467100 h 4591050"/>
              <a:gd name="connsiteX37" fmla="*/ 1676400 w 5088637"/>
              <a:gd name="connsiteY37" fmla="*/ 3543300 h 4591050"/>
              <a:gd name="connsiteX38" fmla="*/ 1714500 w 5088637"/>
              <a:gd name="connsiteY38" fmla="*/ 3619500 h 4591050"/>
              <a:gd name="connsiteX39" fmla="*/ 1733550 w 5088637"/>
              <a:gd name="connsiteY39" fmla="*/ 3714750 h 4591050"/>
              <a:gd name="connsiteX40" fmla="*/ 1752600 w 5088637"/>
              <a:gd name="connsiteY40" fmla="*/ 4019550 h 4591050"/>
              <a:gd name="connsiteX41" fmla="*/ 1790700 w 5088637"/>
              <a:gd name="connsiteY41" fmla="*/ 4324350 h 4591050"/>
              <a:gd name="connsiteX42" fmla="*/ 1828800 w 5088637"/>
              <a:gd name="connsiteY42" fmla="*/ 4381500 h 4591050"/>
              <a:gd name="connsiteX43" fmla="*/ 1905000 w 5088637"/>
              <a:gd name="connsiteY43" fmla="*/ 4438650 h 4591050"/>
              <a:gd name="connsiteX44" fmla="*/ 2419350 w 5088637"/>
              <a:gd name="connsiteY44" fmla="*/ 4572000 h 4591050"/>
              <a:gd name="connsiteX45" fmla="*/ 2800350 w 5088637"/>
              <a:gd name="connsiteY45" fmla="*/ 4591050 h 4591050"/>
              <a:gd name="connsiteX46" fmla="*/ 2933700 w 5088637"/>
              <a:gd name="connsiteY46" fmla="*/ 4476750 h 4591050"/>
              <a:gd name="connsiteX47" fmla="*/ 2971800 w 5088637"/>
              <a:gd name="connsiteY47" fmla="*/ 4400550 h 4591050"/>
              <a:gd name="connsiteX48" fmla="*/ 3124200 w 5088637"/>
              <a:gd name="connsiteY48" fmla="*/ 4210050 h 4591050"/>
              <a:gd name="connsiteX49" fmla="*/ 3276600 w 5088637"/>
              <a:gd name="connsiteY49" fmla="*/ 4114800 h 4591050"/>
              <a:gd name="connsiteX50" fmla="*/ 3505200 w 5088637"/>
              <a:gd name="connsiteY50" fmla="*/ 3943350 h 4591050"/>
              <a:gd name="connsiteX51" fmla="*/ 4343400 w 5088637"/>
              <a:gd name="connsiteY51" fmla="*/ 3448050 h 4591050"/>
              <a:gd name="connsiteX52" fmla="*/ 4705350 w 5088637"/>
              <a:gd name="connsiteY52" fmla="*/ 3124200 h 4591050"/>
              <a:gd name="connsiteX53" fmla="*/ 4838700 w 5088637"/>
              <a:gd name="connsiteY53" fmla="*/ 2800350 h 4591050"/>
              <a:gd name="connsiteX54" fmla="*/ 5067300 w 5088637"/>
              <a:gd name="connsiteY54" fmla="*/ 2381250 h 4591050"/>
              <a:gd name="connsiteX55" fmla="*/ 5086350 w 5088637"/>
              <a:gd name="connsiteY55" fmla="*/ 2000250 h 4591050"/>
              <a:gd name="connsiteX56" fmla="*/ 4953000 w 5088637"/>
              <a:gd name="connsiteY56" fmla="*/ 1257300 h 4591050"/>
              <a:gd name="connsiteX57" fmla="*/ 4400550 w 5088637"/>
              <a:gd name="connsiteY57" fmla="*/ 666750 h 4591050"/>
              <a:gd name="connsiteX58" fmla="*/ 4133850 w 5088637"/>
              <a:gd name="connsiteY58" fmla="*/ 476250 h 4591050"/>
              <a:gd name="connsiteX59" fmla="*/ 3962400 w 5088637"/>
              <a:gd name="connsiteY59" fmla="*/ 323850 h 4591050"/>
              <a:gd name="connsiteX60" fmla="*/ 3429000 w 5088637"/>
              <a:gd name="connsiteY60" fmla="*/ 95250 h 4591050"/>
              <a:gd name="connsiteX61" fmla="*/ 3105150 w 5088637"/>
              <a:gd name="connsiteY61" fmla="*/ 0 h 4591050"/>
              <a:gd name="connsiteX62" fmla="*/ 2133600 w 5088637"/>
              <a:gd name="connsiteY62" fmla="*/ 38100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8637" h="4591050">
                <a:moveTo>
                  <a:pt x="971550" y="571500"/>
                </a:moveTo>
                <a:cubicBezTo>
                  <a:pt x="952500" y="603250"/>
                  <a:pt x="950708" y="659488"/>
                  <a:pt x="914400" y="666750"/>
                </a:cubicBezTo>
                <a:cubicBezTo>
                  <a:pt x="886553" y="672319"/>
                  <a:pt x="896380" y="570470"/>
                  <a:pt x="876300" y="590550"/>
                </a:cubicBezTo>
                <a:cubicBezTo>
                  <a:pt x="814660" y="652190"/>
                  <a:pt x="774412" y="781914"/>
                  <a:pt x="742950" y="876300"/>
                </a:cubicBezTo>
                <a:cubicBezTo>
                  <a:pt x="736600" y="857250"/>
                  <a:pt x="722082" y="839148"/>
                  <a:pt x="723900" y="819150"/>
                </a:cubicBezTo>
                <a:cubicBezTo>
                  <a:pt x="734958" y="697507"/>
                  <a:pt x="841651" y="351149"/>
                  <a:pt x="781050" y="457200"/>
                </a:cubicBezTo>
                <a:cubicBezTo>
                  <a:pt x="730250" y="546100"/>
                  <a:pt x="685446" y="638706"/>
                  <a:pt x="628650" y="723900"/>
                </a:cubicBezTo>
                <a:cubicBezTo>
                  <a:pt x="563831" y="821128"/>
                  <a:pt x="459323" y="972946"/>
                  <a:pt x="419100" y="1066800"/>
                </a:cubicBezTo>
                <a:cubicBezTo>
                  <a:pt x="290215" y="1367533"/>
                  <a:pt x="354562" y="1250563"/>
                  <a:pt x="247650" y="1428750"/>
                </a:cubicBezTo>
                <a:cubicBezTo>
                  <a:pt x="234950" y="1473200"/>
                  <a:pt x="226719" y="1519178"/>
                  <a:pt x="209550" y="1562100"/>
                </a:cubicBezTo>
                <a:cubicBezTo>
                  <a:pt x="188456" y="1614834"/>
                  <a:pt x="156115" y="1662466"/>
                  <a:pt x="133350" y="1714500"/>
                </a:cubicBezTo>
                <a:cubicBezTo>
                  <a:pt x="111604" y="1764206"/>
                  <a:pt x="95250" y="1816100"/>
                  <a:pt x="76200" y="1866900"/>
                </a:cubicBezTo>
                <a:cubicBezTo>
                  <a:pt x="30525" y="2186628"/>
                  <a:pt x="90811" y="1788976"/>
                  <a:pt x="19050" y="2171700"/>
                </a:cubicBezTo>
                <a:cubicBezTo>
                  <a:pt x="10775" y="2215832"/>
                  <a:pt x="6350" y="2260600"/>
                  <a:pt x="0" y="2305050"/>
                </a:cubicBezTo>
                <a:cubicBezTo>
                  <a:pt x="6350" y="2387600"/>
                  <a:pt x="5439" y="2471033"/>
                  <a:pt x="19050" y="2552700"/>
                </a:cubicBezTo>
                <a:cubicBezTo>
                  <a:pt x="24672" y="2586431"/>
                  <a:pt x="47094" y="2615266"/>
                  <a:pt x="57150" y="2647950"/>
                </a:cubicBezTo>
                <a:cubicBezTo>
                  <a:pt x="94497" y="2769329"/>
                  <a:pt x="90302" y="2787609"/>
                  <a:pt x="114300" y="2895600"/>
                </a:cubicBezTo>
                <a:cubicBezTo>
                  <a:pt x="119980" y="2921158"/>
                  <a:pt x="123280" y="2947632"/>
                  <a:pt x="133350" y="2971800"/>
                </a:cubicBezTo>
                <a:cubicBezTo>
                  <a:pt x="155195" y="3024227"/>
                  <a:pt x="195775" y="3069100"/>
                  <a:pt x="209550" y="3124200"/>
                </a:cubicBezTo>
                <a:cubicBezTo>
                  <a:pt x="215900" y="3149600"/>
                  <a:pt x="218287" y="3176335"/>
                  <a:pt x="228600" y="3200400"/>
                </a:cubicBezTo>
                <a:cubicBezTo>
                  <a:pt x="238220" y="3222848"/>
                  <a:pt x="316880" y="3323992"/>
                  <a:pt x="323850" y="3333750"/>
                </a:cubicBezTo>
                <a:cubicBezTo>
                  <a:pt x="463129" y="3528741"/>
                  <a:pt x="232325" y="3218067"/>
                  <a:pt x="419100" y="3467100"/>
                </a:cubicBezTo>
                <a:cubicBezTo>
                  <a:pt x="425450" y="3492500"/>
                  <a:pt x="419637" y="3524787"/>
                  <a:pt x="438150" y="3543300"/>
                </a:cubicBezTo>
                <a:cubicBezTo>
                  <a:pt x="456663" y="3561813"/>
                  <a:pt x="488525" y="3558046"/>
                  <a:pt x="514350" y="3562350"/>
                </a:cubicBezTo>
                <a:cubicBezTo>
                  <a:pt x="781919" y="3606945"/>
                  <a:pt x="571471" y="3557580"/>
                  <a:pt x="742950" y="3600450"/>
                </a:cubicBezTo>
                <a:cubicBezTo>
                  <a:pt x="749300" y="3619500"/>
                  <a:pt x="749456" y="3641920"/>
                  <a:pt x="762000" y="3657600"/>
                </a:cubicBezTo>
                <a:cubicBezTo>
                  <a:pt x="776303" y="3675478"/>
                  <a:pt x="802961" y="3679511"/>
                  <a:pt x="819150" y="3695700"/>
                </a:cubicBezTo>
                <a:cubicBezTo>
                  <a:pt x="835339" y="3711889"/>
                  <a:pt x="844550" y="3733800"/>
                  <a:pt x="857250" y="3752850"/>
                </a:cubicBezTo>
                <a:cubicBezTo>
                  <a:pt x="926622" y="3706602"/>
                  <a:pt x="925927" y="3712462"/>
                  <a:pt x="990600" y="3638550"/>
                </a:cubicBezTo>
                <a:cubicBezTo>
                  <a:pt x="1011508" y="3614656"/>
                  <a:pt x="1025299" y="3584801"/>
                  <a:pt x="1047750" y="3562350"/>
                </a:cubicBezTo>
                <a:cubicBezTo>
                  <a:pt x="1063939" y="3546161"/>
                  <a:pt x="1087311" y="3538907"/>
                  <a:pt x="1104900" y="3524250"/>
                </a:cubicBezTo>
                <a:cubicBezTo>
                  <a:pt x="1247499" y="3405418"/>
                  <a:pt x="1069049" y="3523000"/>
                  <a:pt x="1238250" y="3429000"/>
                </a:cubicBezTo>
                <a:cubicBezTo>
                  <a:pt x="1270617" y="3411018"/>
                  <a:pt x="1302692" y="3392389"/>
                  <a:pt x="1333500" y="3371850"/>
                </a:cubicBezTo>
                <a:cubicBezTo>
                  <a:pt x="1359918" y="3354238"/>
                  <a:pt x="1380686" y="3327595"/>
                  <a:pt x="1409700" y="3314700"/>
                </a:cubicBezTo>
                <a:cubicBezTo>
                  <a:pt x="1439288" y="3301550"/>
                  <a:pt x="1473200" y="3302000"/>
                  <a:pt x="1504950" y="3295650"/>
                </a:cubicBezTo>
                <a:cubicBezTo>
                  <a:pt x="1524000" y="3321050"/>
                  <a:pt x="1539649" y="3349399"/>
                  <a:pt x="1562100" y="3371850"/>
                </a:cubicBezTo>
                <a:cubicBezTo>
                  <a:pt x="1689100" y="3498850"/>
                  <a:pt x="1555750" y="3314700"/>
                  <a:pt x="1657350" y="3467100"/>
                </a:cubicBezTo>
                <a:cubicBezTo>
                  <a:pt x="1663700" y="3492500"/>
                  <a:pt x="1667207" y="3518785"/>
                  <a:pt x="1676400" y="3543300"/>
                </a:cubicBezTo>
                <a:cubicBezTo>
                  <a:pt x="1686371" y="3569890"/>
                  <a:pt x="1705520" y="3592559"/>
                  <a:pt x="1714500" y="3619500"/>
                </a:cubicBezTo>
                <a:cubicBezTo>
                  <a:pt x="1724739" y="3650217"/>
                  <a:pt x="1727200" y="3683000"/>
                  <a:pt x="1733550" y="3714750"/>
                </a:cubicBezTo>
                <a:cubicBezTo>
                  <a:pt x="1739900" y="3816350"/>
                  <a:pt x="1745596" y="3917993"/>
                  <a:pt x="1752600" y="4019550"/>
                </a:cubicBezTo>
                <a:cubicBezTo>
                  <a:pt x="1755800" y="4065945"/>
                  <a:pt x="1749686" y="4242322"/>
                  <a:pt x="1790700" y="4324350"/>
                </a:cubicBezTo>
                <a:cubicBezTo>
                  <a:pt x="1800939" y="4344828"/>
                  <a:pt x="1812611" y="4365311"/>
                  <a:pt x="1828800" y="4381500"/>
                </a:cubicBezTo>
                <a:cubicBezTo>
                  <a:pt x="1851251" y="4403951"/>
                  <a:pt x="1874783" y="4428903"/>
                  <a:pt x="1905000" y="4438650"/>
                </a:cubicBezTo>
                <a:cubicBezTo>
                  <a:pt x="2073565" y="4493026"/>
                  <a:pt x="2244743" y="4542280"/>
                  <a:pt x="2419350" y="4572000"/>
                </a:cubicBezTo>
                <a:cubicBezTo>
                  <a:pt x="2544706" y="4593337"/>
                  <a:pt x="2673350" y="4584700"/>
                  <a:pt x="2800350" y="4591050"/>
                </a:cubicBezTo>
                <a:cubicBezTo>
                  <a:pt x="2844800" y="4552950"/>
                  <a:pt x="2894536" y="4520265"/>
                  <a:pt x="2933700" y="4476750"/>
                </a:cubicBezTo>
                <a:cubicBezTo>
                  <a:pt x="2952697" y="4455642"/>
                  <a:pt x="2957189" y="4424901"/>
                  <a:pt x="2971800" y="4400550"/>
                </a:cubicBezTo>
                <a:cubicBezTo>
                  <a:pt x="3012700" y="4332384"/>
                  <a:pt x="3058944" y="4258992"/>
                  <a:pt x="3124200" y="4210050"/>
                </a:cubicBezTo>
                <a:cubicBezTo>
                  <a:pt x="3172125" y="4174107"/>
                  <a:pt x="3227523" y="4149154"/>
                  <a:pt x="3276600" y="4114800"/>
                </a:cubicBezTo>
                <a:cubicBezTo>
                  <a:pt x="3354632" y="4060178"/>
                  <a:pt x="3423876" y="3992938"/>
                  <a:pt x="3505200" y="3943350"/>
                </a:cubicBezTo>
                <a:cubicBezTo>
                  <a:pt x="4022478" y="3627937"/>
                  <a:pt x="3956356" y="3730890"/>
                  <a:pt x="4343400" y="3448050"/>
                </a:cubicBezTo>
                <a:cubicBezTo>
                  <a:pt x="4522464" y="3317195"/>
                  <a:pt x="4557662" y="3271888"/>
                  <a:pt x="4705350" y="3124200"/>
                </a:cubicBezTo>
                <a:cubicBezTo>
                  <a:pt x="4749800" y="3016250"/>
                  <a:pt x="4787570" y="2905301"/>
                  <a:pt x="4838700" y="2800350"/>
                </a:cubicBezTo>
                <a:cubicBezTo>
                  <a:pt x="4908394" y="2657293"/>
                  <a:pt x="5020248" y="2533265"/>
                  <a:pt x="5067300" y="2381250"/>
                </a:cubicBezTo>
                <a:cubicBezTo>
                  <a:pt x="5104899" y="2259777"/>
                  <a:pt x="5080000" y="2127250"/>
                  <a:pt x="5086350" y="2000250"/>
                </a:cubicBezTo>
                <a:cubicBezTo>
                  <a:pt x="5064158" y="1837511"/>
                  <a:pt x="5022211" y="1430327"/>
                  <a:pt x="4953000" y="1257300"/>
                </a:cubicBezTo>
                <a:cubicBezTo>
                  <a:pt x="4849243" y="997907"/>
                  <a:pt x="4619264" y="822974"/>
                  <a:pt x="4400550" y="666750"/>
                </a:cubicBezTo>
                <a:cubicBezTo>
                  <a:pt x="4311650" y="603250"/>
                  <a:pt x="4219885" y="543581"/>
                  <a:pt x="4133850" y="476250"/>
                </a:cubicBezTo>
                <a:cubicBezTo>
                  <a:pt x="4073634" y="429125"/>
                  <a:pt x="4025577" y="366925"/>
                  <a:pt x="3962400" y="323850"/>
                </a:cubicBezTo>
                <a:cubicBezTo>
                  <a:pt x="3776530" y="197120"/>
                  <a:pt x="3642869" y="162084"/>
                  <a:pt x="3429000" y="95250"/>
                </a:cubicBezTo>
                <a:cubicBezTo>
                  <a:pt x="3321600" y="61687"/>
                  <a:pt x="3213100" y="31750"/>
                  <a:pt x="3105150" y="0"/>
                </a:cubicBezTo>
                <a:cubicBezTo>
                  <a:pt x="2781310" y="12954"/>
                  <a:pt x="2457699" y="38100"/>
                  <a:pt x="2133600" y="38100"/>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isoscele 7">
            <a:extLst>
              <a:ext uri="{FF2B5EF4-FFF2-40B4-BE49-F238E27FC236}">
                <a16:creationId xmlns:a16="http://schemas.microsoft.com/office/drawing/2014/main" id="{8DB3EDDC-F463-157A-AA85-DF5463D95A73}"/>
              </a:ext>
            </a:extLst>
          </p:cNvPr>
          <p:cNvSpPr/>
          <p:nvPr/>
        </p:nvSpPr>
        <p:spPr>
          <a:xfrm>
            <a:off x="5476141" y="3909836"/>
            <a:ext cx="2305050" cy="112962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descr="Immagine che contiene logo&#10;&#10;Descrizione generata automaticamente">
            <a:extLst>
              <a:ext uri="{FF2B5EF4-FFF2-40B4-BE49-F238E27FC236}">
                <a16:creationId xmlns:a16="http://schemas.microsoft.com/office/drawing/2014/main" id="{7E198711-0ED5-9BC3-A568-D55F576DE30F}"/>
              </a:ext>
            </a:extLst>
          </p:cNvPr>
          <p:cNvPicPr>
            <a:picLocks noChangeAspect="1"/>
          </p:cNvPicPr>
          <p:nvPr/>
        </p:nvPicPr>
        <p:blipFill rotWithShape="1">
          <a:blip r:embed="rId3">
            <a:extLst>
              <a:ext uri="{28A0092B-C50C-407E-A947-70E740481C1C}">
                <a14:useLocalDpi xmlns:a14="http://schemas.microsoft.com/office/drawing/2010/main" val="0"/>
              </a:ext>
            </a:extLst>
          </a:blip>
          <a:srcRect t="24788" r="11010" b="12098"/>
          <a:stretch/>
        </p:blipFill>
        <p:spPr>
          <a:xfrm>
            <a:off x="512780" y="739069"/>
            <a:ext cx="11378639" cy="5388155"/>
          </a:xfrm>
          <a:prstGeom prst="rect">
            <a:avLst/>
          </a:prstGeom>
        </p:spPr>
      </p:pic>
      <p:sp>
        <p:nvSpPr>
          <p:cNvPr id="20" name="CasellaDiTesto 19">
            <a:extLst>
              <a:ext uri="{FF2B5EF4-FFF2-40B4-BE49-F238E27FC236}">
                <a16:creationId xmlns:a16="http://schemas.microsoft.com/office/drawing/2014/main" id="{A4255307-1D7D-C92B-63C2-5EF7600EB924}"/>
              </a:ext>
            </a:extLst>
          </p:cNvPr>
          <p:cNvSpPr txBox="1"/>
          <p:nvPr/>
        </p:nvSpPr>
        <p:spPr>
          <a:xfrm>
            <a:off x="4523948" y="3733738"/>
            <a:ext cx="1771343" cy="3170099"/>
          </a:xfrm>
          <a:prstGeom prst="rect">
            <a:avLst/>
          </a:prstGeom>
          <a:noFill/>
        </p:spPr>
        <p:txBody>
          <a:bodyPr wrap="square" rtlCol="0">
            <a:spAutoFit/>
          </a:bodyPr>
          <a:lstStyle/>
          <a:p>
            <a:r>
              <a:rPr lang="it-IT" sz="20000" b="1" dirty="0">
                <a:solidFill>
                  <a:srgbClr val="115B5A"/>
                </a:solidFill>
                <a:latin typeface="Abadi" panose="020B0604020104020204" pitchFamily="34" charset="0"/>
              </a:rPr>
              <a:t>2</a:t>
            </a:r>
          </a:p>
        </p:txBody>
      </p:sp>
      <p:sp>
        <p:nvSpPr>
          <p:cNvPr id="21" name="CasellaDiTesto 20">
            <a:extLst>
              <a:ext uri="{FF2B5EF4-FFF2-40B4-BE49-F238E27FC236}">
                <a16:creationId xmlns:a16="http://schemas.microsoft.com/office/drawing/2014/main" id="{DE63B82E-31D2-804D-D8DF-7933107A5D50}"/>
              </a:ext>
            </a:extLst>
          </p:cNvPr>
          <p:cNvSpPr txBox="1"/>
          <p:nvPr/>
        </p:nvSpPr>
        <p:spPr>
          <a:xfrm>
            <a:off x="7017439" y="-199291"/>
            <a:ext cx="1771343" cy="3170099"/>
          </a:xfrm>
          <a:prstGeom prst="rect">
            <a:avLst/>
          </a:prstGeom>
          <a:noFill/>
        </p:spPr>
        <p:txBody>
          <a:bodyPr wrap="square" rtlCol="0">
            <a:spAutoFit/>
          </a:bodyPr>
          <a:lstStyle/>
          <a:p>
            <a:r>
              <a:rPr lang="it-IT" sz="20000" b="1" dirty="0">
                <a:solidFill>
                  <a:srgbClr val="115B5A"/>
                </a:solidFill>
                <a:latin typeface="Abadi" panose="020B0604020104020204" pitchFamily="34" charset="0"/>
              </a:rPr>
              <a:t>3</a:t>
            </a:r>
          </a:p>
        </p:txBody>
      </p:sp>
      <p:sp>
        <p:nvSpPr>
          <p:cNvPr id="22" name="CasellaDiTesto 21">
            <a:extLst>
              <a:ext uri="{FF2B5EF4-FFF2-40B4-BE49-F238E27FC236}">
                <a16:creationId xmlns:a16="http://schemas.microsoft.com/office/drawing/2014/main" id="{AB7E47F0-4A24-A085-B8C4-873325B82F8A}"/>
              </a:ext>
            </a:extLst>
          </p:cNvPr>
          <p:cNvSpPr txBox="1"/>
          <p:nvPr/>
        </p:nvSpPr>
        <p:spPr>
          <a:xfrm>
            <a:off x="10184539" y="3624009"/>
            <a:ext cx="1771343" cy="3170099"/>
          </a:xfrm>
          <a:prstGeom prst="rect">
            <a:avLst/>
          </a:prstGeom>
          <a:noFill/>
        </p:spPr>
        <p:txBody>
          <a:bodyPr wrap="square" rtlCol="0">
            <a:spAutoFit/>
          </a:bodyPr>
          <a:lstStyle/>
          <a:p>
            <a:r>
              <a:rPr lang="it-IT" sz="20000" b="1" dirty="0">
                <a:solidFill>
                  <a:srgbClr val="115B5A"/>
                </a:solidFill>
                <a:latin typeface="Abadi" panose="020B0604020104020204" pitchFamily="34" charset="0"/>
              </a:rPr>
              <a:t>4</a:t>
            </a:r>
          </a:p>
        </p:txBody>
      </p:sp>
      <p:sp>
        <p:nvSpPr>
          <p:cNvPr id="17" name="CasellaDiTesto 16">
            <a:extLst>
              <a:ext uri="{FF2B5EF4-FFF2-40B4-BE49-F238E27FC236}">
                <a16:creationId xmlns:a16="http://schemas.microsoft.com/office/drawing/2014/main" id="{D0A8C53C-E36C-B703-EC19-01697781E660}"/>
              </a:ext>
            </a:extLst>
          </p:cNvPr>
          <p:cNvSpPr txBox="1"/>
          <p:nvPr/>
        </p:nvSpPr>
        <p:spPr>
          <a:xfrm>
            <a:off x="1627433" y="2220654"/>
            <a:ext cx="2314956" cy="923330"/>
          </a:xfrm>
          <a:prstGeom prst="rect">
            <a:avLst/>
          </a:prstGeom>
          <a:noFill/>
        </p:spPr>
        <p:txBody>
          <a:bodyPr wrap="square">
            <a:spAutoFit/>
          </a:bodyPr>
          <a:lstStyle/>
          <a:p>
            <a:r>
              <a:rPr lang="it-IT" sz="1800" b="1" dirty="0">
                <a:solidFill>
                  <a:srgbClr val="8C3438"/>
                </a:solidFill>
              </a:rPr>
              <a:t>NOMINA DEL RESPONSABILE DEL PROCEDIMENTO</a:t>
            </a:r>
          </a:p>
        </p:txBody>
      </p:sp>
      <p:sp>
        <p:nvSpPr>
          <p:cNvPr id="24" name="CasellaDiTesto 23">
            <a:extLst>
              <a:ext uri="{FF2B5EF4-FFF2-40B4-BE49-F238E27FC236}">
                <a16:creationId xmlns:a16="http://schemas.microsoft.com/office/drawing/2014/main" id="{B52C075C-F548-EEF0-B08D-B3397CEED089}"/>
              </a:ext>
            </a:extLst>
          </p:cNvPr>
          <p:cNvSpPr txBox="1"/>
          <p:nvPr/>
        </p:nvSpPr>
        <p:spPr>
          <a:xfrm>
            <a:off x="3885086" y="3401795"/>
            <a:ext cx="2305050" cy="923330"/>
          </a:xfrm>
          <a:prstGeom prst="rect">
            <a:avLst/>
          </a:prstGeom>
          <a:noFill/>
        </p:spPr>
        <p:txBody>
          <a:bodyPr wrap="square">
            <a:spAutoFit/>
          </a:bodyPr>
          <a:lstStyle/>
          <a:p>
            <a:r>
              <a:rPr lang="it-IT" b="1" dirty="0">
                <a:solidFill>
                  <a:srgbClr val="8C3438"/>
                </a:solidFill>
              </a:rPr>
              <a:t>INDIVIDUAZIONE </a:t>
            </a:r>
          </a:p>
          <a:p>
            <a:r>
              <a:rPr lang="it-IT" b="1" dirty="0">
                <a:solidFill>
                  <a:srgbClr val="8C3438"/>
                </a:solidFill>
              </a:rPr>
              <a:t>DEL RESPONSABILE DELL’ISTRUTTORIA</a:t>
            </a:r>
          </a:p>
        </p:txBody>
      </p:sp>
      <p:sp>
        <p:nvSpPr>
          <p:cNvPr id="25" name="CasellaDiTesto 24">
            <a:extLst>
              <a:ext uri="{FF2B5EF4-FFF2-40B4-BE49-F238E27FC236}">
                <a16:creationId xmlns:a16="http://schemas.microsoft.com/office/drawing/2014/main" id="{7A784F2E-0FFD-2E81-62B0-B0F80B555CCA}"/>
              </a:ext>
            </a:extLst>
          </p:cNvPr>
          <p:cNvSpPr txBox="1"/>
          <p:nvPr/>
        </p:nvSpPr>
        <p:spPr>
          <a:xfrm>
            <a:off x="6011601" y="2331149"/>
            <a:ext cx="2305050" cy="830997"/>
          </a:xfrm>
          <a:prstGeom prst="rect">
            <a:avLst/>
          </a:prstGeom>
          <a:noFill/>
        </p:spPr>
        <p:txBody>
          <a:bodyPr wrap="square">
            <a:spAutoFit/>
          </a:bodyPr>
          <a:lstStyle/>
          <a:p>
            <a:pPr algn="ctr"/>
            <a:r>
              <a:rPr lang="it-IT" sz="2400" b="1" dirty="0">
                <a:solidFill>
                  <a:srgbClr val="8C3438"/>
                </a:solidFill>
              </a:rPr>
              <a:t>INIZIO </a:t>
            </a:r>
          </a:p>
          <a:p>
            <a:pPr algn="ctr"/>
            <a:r>
              <a:rPr lang="it-IT" sz="2400" b="1" dirty="0">
                <a:solidFill>
                  <a:srgbClr val="8C3438"/>
                </a:solidFill>
              </a:rPr>
              <a:t>ISTRUTTORIA</a:t>
            </a:r>
          </a:p>
        </p:txBody>
      </p:sp>
      <p:sp>
        <p:nvSpPr>
          <p:cNvPr id="27" name="CasellaDiTesto 26">
            <a:extLst>
              <a:ext uri="{FF2B5EF4-FFF2-40B4-BE49-F238E27FC236}">
                <a16:creationId xmlns:a16="http://schemas.microsoft.com/office/drawing/2014/main" id="{9E16C2A3-E5DC-19E5-7DDB-CCD478949E04}"/>
              </a:ext>
            </a:extLst>
          </p:cNvPr>
          <p:cNvSpPr txBox="1"/>
          <p:nvPr/>
        </p:nvSpPr>
        <p:spPr>
          <a:xfrm>
            <a:off x="8547456" y="3315435"/>
            <a:ext cx="2328672" cy="1384995"/>
          </a:xfrm>
          <a:prstGeom prst="rect">
            <a:avLst/>
          </a:prstGeom>
          <a:noFill/>
        </p:spPr>
        <p:txBody>
          <a:bodyPr wrap="square">
            <a:spAutoFit/>
          </a:bodyPr>
          <a:lstStyle/>
          <a:p>
            <a:pPr algn="ctr"/>
            <a:r>
              <a:rPr lang="it-IT" sz="2800" b="1" dirty="0">
                <a:solidFill>
                  <a:srgbClr val="8C3438"/>
                </a:solidFill>
              </a:rPr>
              <a:t>VERIFICA DELLA DOMANDA</a:t>
            </a:r>
          </a:p>
        </p:txBody>
      </p:sp>
      <p:sp>
        <p:nvSpPr>
          <p:cNvPr id="2" name="Rectángulo 14">
            <a:extLst>
              <a:ext uri="{FF2B5EF4-FFF2-40B4-BE49-F238E27FC236}">
                <a16:creationId xmlns:a16="http://schemas.microsoft.com/office/drawing/2014/main" id="{0137B2A7-1940-8438-5319-683080C2E967}"/>
              </a:ext>
            </a:extLst>
          </p:cNvPr>
          <p:cNvSpPr/>
          <p:nvPr/>
        </p:nvSpPr>
        <p:spPr>
          <a:xfrm rot="10800000">
            <a:off x="-16418" y="4109127"/>
            <a:ext cx="228141" cy="2508729"/>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Ubuntu Light" panose="020B0304030602030204" pitchFamily="34" charset="0"/>
            </a:endParaRPr>
          </a:p>
        </p:txBody>
      </p:sp>
      <p:sp>
        <p:nvSpPr>
          <p:cNvPr id="3" name="CuadroTexto 13">
            <a:extLst>
              <a:ext uri="{FF2B5EF4-FFF2-40B4-BE49-F238E27FC236}">
                <a16:creationId xmlns:a16="http://schemas.microsoft.com/office/drawing/2014/main" id="{BB6ADF71-87D5-7123-A0BC-9697DF3B2282}"/>
              </a:ext>
            </a:extLst>
          </p:cNvPr>
          <p:cNvSpPr txBox="1"/>
          <p:nvPr/>
        </p:nvSpPr>
        <p:spPr>
          <a:xfrm>
            <a:off x="337553" y="5591896"/>
            <a:ext cx="4334711" cy="1200329"/>
          </a:xfrm>
          <a:prstGeom prst="rect">
            <a:avLst/>
          </a:prstGeom>
          <a:noFill/>
        </p:spPr>
        <p:txBody>
          <a:bodyPr wrap="square" rtlCol="0" anchor="b">
            <a:spAutoFit/>
          </a:bodyPr>
          <a:lstStyle/>
          <a:p>
            <a:r>
              <a:rPr lang="en-US" sz="3600" b="1" dirty="0" err="1">
                <a:solidFill>
                  <a:srgbClr val="8C3438"/>
                </a:solidFill>
                <a:latin typeface="Poppins" panose="00000500000000000000" pitchFamily="2" charset="0"/>
                <a:ea typeface="Arimo" panose="020B0604020202020204" pitchFamily="34" charset="0"/>
                <a:cs typeface="Poppins" panose="00000500000000000000" pitchFamily="2" charset="0"/>
              </a:rPr>
              <a:t>Avvio</a:t>
            </a:r>
            <a:r>
              <a:rPr lang="en-US" sz="3600" b="1" dirty="0">
                <a:solidFill>
                  <a:srgbClr val="8C3438"/>
                </a:solidFill>
                <a:latin typeface="Poppins" panose="00000500000000000000" pitchFamily="2" charset="0"/>
                <a:ea typeface="Arimo" panose="020B0604020202020204" pitchFamily="34" charset="0"/>
                <a:cs typeface="Poppins" panose="00000500000000000000" pitchFamily="2" charset="0"/>
              </a:rPr>
              <a:t> </a:t>
            </a:r>
            <a:r>
              <a:rPr lang="en-US" sz="3600" b="1" dirty="0" err="1">
                <a:solidFill>
                  <a:srgbClr val="8C3438"/>
                </a:solidFill>
                <a:latin typeface="Poppins" panose="00000500000000000000" pitchFamily="2" charset="0"/>
                <a:ea typeface="Arimo" panose="020B0604020202020204" pitchFamily="34" charset="0"/>
                <a:cs typeface="Poppins" panose="00000500000000000000" pitchFamily="2" charset="0"/>
              </a:rPr>
              <a:t>Procedimento</a:t>
            </a:r>
            <a:endParaRPr lang="en-US" sz="3600" dirty="0">
              <a:solidFill>
                <a:srgbClr val="8C3438"/>
              </a:solidFill>
              <a:latin typeface="Poppins" panose="00000500000000000000" pitchFamily="2" charset="0"/>
              <a:ea typeface="Arimo" panose="020B0604020202020204" pitchFamily="34" charset="0"/>
              <a:cs typeface="Poppins" panose="00000500000000000000" pitchFamily="2" charset="0"/>
            </a:endParaRPr>
          </a:p>
        </p:txBody>
      </p:sp>
    </p:spTree>
    <p:extLst>
      <p:ext uri="{BB962C8B-B14F-4D97-AF65-F5344CB8AC3E}">
        <p14:creationId xmlns:p14="http://schemas.microsoft.com/office/powerpoint/2010/main" val="13839047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039E8895-185D-03CC-0B46-4FFC949CB521}"/>
              </a:ext>
            </a:extLst>
          </p:cNvPr>
          <p:cNvSpPr>
            <a:spLocks noChangeArrowheads="1"/>
          </p:cNvSpPr>
          <p:nvPr/>
        </p:nvSpPr>
        <p:spPr bwMode="auto">
          <a:xfrm>
            <a:off x="3005426" y="3468947"/>
            <a:ext cx="8557739" cy="105161"/>
          </a:xfrm>
          <a:custGeom>
            <a:avLst/>
            <a:gdLst>
              <a:gd name="T0" fmla="*/ 9663741 w 14841"/>
              <a:gd name="T1" fmla="*/ 68462 h 104"/>
              <a:gd name="T2" fmla="*/ 30703 w 14841"/>
              <a:gd name="T3" fmla="*/ 68462 h 104"/>
              <a:gd name="T4" fmla="*/ 30703 w 14841"/>
              <a:gd name="T5" fmla="*/ 68462 h 104"/>
              <a:gd name="T6" fmla="*/ 0 w 14841"/>
              <a:gd name="T7" fmla="*/ 36558 h 104"/>
              <a:gd name="T8" fmla="*/ 0 w 14841"/>
              <a:gd name="T9" fmla="*/ 30575 h 104"/>
              <a:gd name="T10" fmla="*/ 0 w 14841"/>
              <a:gd name="T11" fmla="*/ 30575 h 104"/>
              <a:gd name="T12" fmla="*/ 30703 w 14841"/>
              <a:gd name="T13" fmla="*/ 0 h 104"/>
              <a:gd name="T14" fmla="*/ 9663741 w 14841"/>
              <a:gd name="T15" fmla="*/ 0 h 104"/>
              <a:gd name="T16" fmla="*/ 9663741 w 14841"/>
              <a:gd name="T17" fmla="*/ 0 h 104"/>
              <a:gd name="T18" fmla="*/ 9694445 w 14841"/>
              <a:gd name="T19" fmla="*/ 30575 h 104"/>
              <a:gd name="T20" fmla="*/ 9694445 w 14841"/>
              <a:gd name="T21" fmla="*/ 36558 h 104"/>
              <a:gd name="T22" fmla="*/ 9694445 w 14841"/>
              <a:gd name="T23" fmla="*/ 36558 h 104"/>
              <a:gd name="T24" fmla="*/ 9663741 w 14841"/>
              <a:gd name="T25" fmla="*/ 6846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41" h="104">
                <a:moveTo>
                  <a:pt x="14793" y="103"/>
                </a:moveTo>
                <a:lnTo>
                  <a:pt x="47" y="103"/>
                </a:lnTo>
                <a:cubicBezTo>
                  <a:pt x="21" y="103"/>
                  <a:pt x="0" y="81"/>
                  <a:pt x="0" y="55"/>
                </a:cubicBezTo>
                <a:lnTo>
                  <a:pt x="0" y="46"/>
                </a:lnTo>
                <a:cubicBezTo>
                  <a:pt x="0" y="21"/>
                  <a:pt x="21" y="0"/>
                  <a:pt x="47" y="0"/>
                </a:cubicBezTo>
                <a:lnTo>
                  <a:pt x="14793" y="0"/>
                </a:lnTo>
                <a:cubicBezTo>
                  <a:pt x="14819" y="0"/>
                  <a:pt x="14840" y="21"/>
                  <a:pt x="14840" y="46"/>
                </a:cubicBezTo>
                <a:lnTo>
                  <a:pt x="14840" y="55"/>
                </a:lnTo>
                <a:cubicBezTo>
                  <a:pt x="14840" y="81"/>
                  <a:pt x="14819" y="103"/>
                  <a:pt x="14793" y="103"/>
                </a:cubicBezTo>
              </a:path>
            </a:pathLst>
          </a:custGeom>
          <a:solidFill>
            <a:srgbClr val="115B5A"/>
          </a:solidFill>
          <a:ln>
            <a:solidFill>
              <a:srgbClr val="115B5A"/>
            </a:solidFill>
          </a:ln>
          <a:effectLst/>
        </p:spPr>
        <p:txBody>
          <a:bodyPr wrap="none" anchor="ctr"/>
          <a:lstStyle/>
          <a:p>
            <a:endParaRPr lang="en-US" dirty="0">
              <a:latin typeface="Ubuntu Light" panose="020B0304030602030204" pitchFamily="34" charset="0"/>
            </a:endParaRPr>
          </a:p>
        </p:txBody>
      </p:sp>
      <p:grpSp>
        <p:nvGrpSpPr>
          <p:cNvPr id="2" name="Gruppo 1">
            <a:extLst>
              <a:ext uri="{FF2B5EF4-FFF2-40B4-BE49-F238E27FC236}">
                <a16:creationId xmlns:a16="http://schemas.microsoft.com/office/drawing/2014/main" id="{705F692F-4CFB-A2C8-77F7-B4D7D32882A3}"/>
              </a:ext>
            </a:extLst>
          </p:cNvPr>
          <p:cNvGrpSpPr/>
          <p:nvPr/>
        </p:nvGrpSpPr>
        <p:grpSpPr>
          <a:xfrm>
            <a:off x="3930144" y="2405136"/>
            <a:ext cx="1182220" cy="2224651"/>
            <a:chOff x="3769271" y="2709948"/>
            <a:chExt cx="1182220" cy="2224651"/>
          </a:xfrm>
        </p:grpSpPr>
        <p:sp>
          <p:nvSpPr>
            <p:cNvPr id="15" name="Freeform 4">
              <a:extLst>
                <a:ext uri="{FF2B5EF4-FFF2-40B4-BE49-F238E27FC236}">
                  <a16:creationId xmlns:a16="http://schemas.microsoft.com/office/drawing/2014/main" id="{29DF7937-42B8-031C-EF47-D4E214502101}"/>
                </a:ext>
              </a:extLst>
            </p:cNvPr>
            <p:cNvSpPr>
              <a:spLocks noChangeArrowheads="1"/>
            </p:cNvSpPr>
            <p:nvPr/>
          </p:nvSpPr>
          <p:spPr bwMode="auto">
            <a:xfrm>
              <a:off x="3769271" y="2709948"/>
              <a:ext cx="1182220" cy="2224651"/>
            </a:xfrm>
            <a:custGeom>
              <a:avLst/>
              <a:gdLst>
                <a:gd name="T0" fmla="*/ 1178778 w 2052"/>
                <a:gd name="T1" fmla="*/ 1842536 h 3860"/>
                <a:gd name="T2" fmla="*/ 1178778 w 2052"/>
                <a:gd name="T3" fmla="*/ 1842536 h 3860"/>
                <a:gd name="T4" fmla="*/ 669671 w 2052"/>
                <a:gd name="T5" fmla="*/ 2351813 h 3860"/>
                <a:gd name="T6" fmla="*/ 669671 w 2052"/>
                <a:gd name="T7" fmla="*/ 2351813 h 3860"/>
                <a:gd name="T8" fmla="*/ 159912 w 2052"/>
                <a:gd name="T9" fmla="*/ 1842536 h 3860"/>
                <a:gd name="T10" fmla="*/ 159912 w 2052"/>
                <a:gd name="T11" fmla="*/ 1842536 h 3860"/>
                <a:gd name="T12" fmla="*/ 669671 w 2052"/>
                <a:gd name="T13" fmla="*/ 1333260 h 3860"/>
                <a:gd name="T14" fmla="*/ 669671 w 2052"/>
                <a:gd name="T15" fmla="*/ 1333260 h 3860"/>
                <a:gd name="T16" fmla="*/ 1178778 w 2052"/>
                <a:gd name="T17" fmla="*/ 1842536 h 3860"/>
                <a:gd name="T18" fmla="*/ 861565 w 2052"/>
                <a:gd name="T19" fmla="*/ 296425 h 3860"/>
                <a:gd name="T20" fmla="*/ 861565 w 2052"/>
                <a:gd name="T21" fmla="*/ 296425 h 3860"/>
                <a:gd name="T22" fmla="*/ 669671 w 2052"/>
                <a:gd name="T23" fmla="*/ 488383 h 3860"/>
                <a:gd name="T24" fmla="*/ 669671 w 2052"/>
                <a:gd name="T25" fmla="*/ 488383 h 3860"/>
                <a:gd name="T26" fmla="*/ 477777 w 2052"/>
                <a:gd name="T27" fmla="*/ 296425 h 3860"/>
                <a:gd name="T28" fmla="*/ 477777 w 2052"/>
                <a:gd name="T29" fmla="*/ 296425 h 3860"/>
                <a:gd name="T30" fmla="*/ 669671 w 2052"/>
                <a:gd name="T31" fmla="*/ 104467 h 3860"/>
                <a:gd name="T32" fmla="*/ 669671 w 2052"/>
                <a:gd name="T33" fmla="*/ 104467 h 3860"/>
                <a:gd name="T34" fmla="*/ 861565 w 2052"/>
                <a:gd name="T35" fmla="*/ 296425 h 3860"/>
                <a:gd name="T36" fmla="*/ 1285168 w 2052"/>
                <a:gd name="T37" fmla="*/ 1586592 h 3860"/>
                <a:gd name="T38" fmla="*/ 1285821 w 2052"/>
                <a:gd name="T39" fmla="*/ 1586592 h 3860"/>
                <a:gd name="T40" fmla="*/ 1285821 w 2052"/>
                <a:gd name="T41" fmla="*/ 1586592 h 3860"/>
                <a:gd name="T42" fmla="*/ 1278641 w 2052"/>
                <a:gd name="T43" fmla="*/ 1572881 h 3860"/>
                <a:gd name="T44" fmla="*/ 1278641 w 2052"/>
                <a:gd name="T45" fmla="*/ 1572881 h 3860"/>
                <a:gd name="T46" fmla="*/ 1244700 w 2052"/>
                <a:gd name="T47" fmla="*/ 1508242 h 3860"/>
                <a:gd name="T48" fmla="*/ 1244700 w 2052"/>
                <a:gd name="T49" fmla="*/ 1508242 h 3860"/>
                <a:gd name="T50" fmla="*/ 952943 w 2052"/>
                <a:gd name="T51" fmla="*/ 357147 h 3860"/>
                <a:gd name="T52" fmla="*/ 952943 w 2052"/>
                <a:gd name="T53" fmla="*/ 357147 h 3860"/>
                <a:gd name="T54" fmla="*/ 960776 w 2052"/>
                <a:gd name="T55" fmla="*/ 291202 h 3860"/>
                <a:gd name="T56" fmla="*/ 960776 w 2052"/>
                <a:gd name="T57" fmla="*/ 291202 h 3860"/>
                <a:gd name="T58" fmla="*/ 776714 w 2052"/>
                <a:gd name="T59" fmla="*/ 20893 h 3860"/>
                <a:gd name="T60" fmla="*/ 776714 w 2052"/>
                <a:gd name="T61" fmla="*/ 20893 h 3860"/>
                <a:gd name="T62" fmla="*/ 669671 w 2052"/>
                <a:gd name="T63" fmla="*/ 0 h 3860"/>
                <a:gd name="T64" fmla="*/ 669671 w 2052"/>
                <a:gd name="T65" fmla="*/ 0 h 3860"/>
                <a:gd name="T66" fmla="*/ 561975 w 2052"/>
                <a:gd name="T67" fmla="*/ 20893 h 3860"/>
                <a:gd name="T68" fmla="*/ 561975 w 2052"/>
                <a:gd name="T69" fmla="*/ 20893 h 3860"/>
                <a:gd name="T70" fmla="*/ 378566 w 2052"/>
                <a:gd name="T71" fmla="*/ 291202 h 3860"/>
                <a:gd name="T72" fmla="*/ 378566 w 2052"/>
                <a:gd name="T73" fmla="*/ 291202 h 3860"/>
                <a:gd name="T74" fmla="*/ 389010 w 2052"/>
                <a:gd name="T75" fmla="*/ 370205 h 3860"/>
                <a:gd name="T76" fmla="*/ 389010 w 2052"/>
                <a:gd name="T77" fmla="*/ 370205 h 3860"/>
                <a:gd name="T78" fmla="*/ 102474 w 2052"/>
                <a:gd name="T79" fmla="*/ 1493878 h 3860"/>
                <a:gd name="T80" fmla="*/ 102474 w 2052"/>
                <a:gd name="T81" fmla="*/ 1493878 h 3860"/>
                <a:gd name="T82" fmla="*/ 54174 w 2052"/>
                <a:gd name="T83" fmla="*/ 1586592 h 3860"/>
                <a:gd name="T84" fmla="*/ 54174 w 2052"/>
                <a:gd name="T85" fmla="*/ 1586592 h 3860"/>
                <a:gd name="T86" fmla="*/ 0 w 2052"/>
                <a:gd name="T87" fmla="*/ 1849719 h 3860"/>
                <a:gd name="T88" fmla="*/ 0 w 2052"/>
                <a:gd name="T89" fmla="*/ 1849719 h 3860"/>
                <a:gd name="T90" fmla="*/ 669671 w 2052"/>
                <a:gd name="T91" fmla="*/ 2519613 h 3860"/>
                <a:gd name="T92" fmla="*/ 669671 w 2052"/>
                <a:gd name="T93" fmla="*/ 2519613 h 3860"/>
                <a:gd name="T94" fmla="*/ 1338689 w 2052"/>
                <a:gd name="T95" fmla="*/ 1849719 h 3860"/>
                <a:gd name="T96" fmla="*/ 1338689 w 2052"/>
                <a:gd name="T97" fmla="*/ 1849719 h 3860"/>
                <a:gd name="T98" fmla="*/ 1285168 w 2052"/>
                <a:gd name="T99" fmla="*/ 1586592 h 38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52" h="3860">
                  <a:moveTo>
                    <a:pt x="1806" y="2822"/>
                  </a:moveTo>
                  <a:lnTo>
                    <a:pt x="1806" y="2822"/>
                  </a:lnTo>
                  <a:cubicBezTo>
                    <a:pt x="1806" y="3253"/>
                    <a:pt x="1456" y="3602"/>
                    <a:pt x="1026" y="3602"/>
                  </a:cubicBezTo>
                  <a:cubicBezTo>
                    <a:pt x="595" y="3602"/>
                    <a:pt x="245" y="3253"/>
                    <a:pt x="245" y="2822"/>
                  </a:cubicBezTo>
                  <a:cubicBezTo>
                    <a:pt x="245" y="2391"/>
                    <a:pt x="595" y="2042"/>
                    <a:pt x="1026" y="2042"/>
                  </a:cubicBezTo>
                  <a:cubicBezTo>
                    <a:pt x="1456" y="2042"/>
                    <a:pt x="1806" y="2391"/>
                    <a:pt x="1806" y="2822"/>
                  </a:cubicBezTo>
                  <a:close/>
                  <a:moveTo>
                    <a:pt x="1320" y="454"/>
                  </a:moveTo>
                  <a:lnTo>
                    <a:pt x="1320" y="454"/>
                  </a:lnTo>
                  <a:cubicBezTo>
                    <a:pt x="1320" y="617"/>
                    <a:pt x="1188" y="748"/>
                    <a:pt x="1026" y="748"/>
                  </a:cubicBezTo>
                  <a:cubicBezTo>
                    <a:pt x="863" y="748"/>
                    <a:pt x="732" y="617"/>
                    <a:pt x="732" y="454"/>
                  </a:cubicBezTo>
                  <a:cubicBezTo>
                    <a:pt x="732" y="292"/>
                    <a:pt x="863" y="160"/>
                    <a:pt x="1026" y="160"/>
                  </a:cubicBezTo>
                  <a:cubicBezTo>
                    <a:pt x="1188" y="160"/>
                    <a:pt x="1320" y="292"/>
                    <a:pt x="1320" y="454"/>
                  </a:cubicBezTo>
                  <a:close/>
                  <a:moveTo>
                    <a:pt x="1969" y="2430"/>
                  </a:moveTo>
                  <a:lnTo>
                    <a:pt x="1970" y="2430"/>
                  </a:lnTo>
                  <a:cubicBezTo>
                    <a:pt x="1970" y="2430"/>
                    <a:pt x="1967" y="2423"/>
                    <a:pt x="1959" y="2409"/>
                  </a:cubicBezTo>
                  <a:cubicBezTo>
                    <a:pt x="1944" y="2375"/>
                    <a:pt x="1926" y="2341"/>
                    <a:pt x="1907" y="2310"/>
                  </a:cubicBezTo>
                  <a:cubicBezTo>
                    <a:pt x="1750" y="2002"/>
                    <a:pt x="1366" y="1167"/>
                    <a:pt x="1460" y="547"/>
                  </a:cubicBezTo>
                  <a:cubicBezTo>
                    <a:pt x="1463" y="532"/>
                    <a:pt x="1472" y="464"/>
                    <a:pt x="1472" y="446"/>
                  </a:cubicBezTo>
                  <a:cubicBezTo>
                    <a:pt x="1472" y="258"/>
                    <a:pt x="1355" y="98"/>
                    <a:pt x="1190" y="32"/>
                  </a:cubicBezTo>
                  <a:cubicBezTo>
                    <a:pt x="1140" y="12"/>
                    <a:pt x="1084" y="0"/>
                    <a:pt x="1026" y="0"/>
                  </a:cubicBezTo>
                  <a:cubicBezTo>
                    <a:pt x="968" y="0"/>
                    <a:pt x="912" y="12"/>
                    <a:pt x="861" y="32"/>
                  </a:cubicBezTo>
                  <a:cubicBezTo>
                    <a:pt x="696" y="98"/>
                    <a:pt x="580" y="258"/>
                    <a:pt x="580" y="446"/>
                  </a:cubicBezTo>
                  <a:cubicBezTo>
                    <a:pt x="580" y="457"/>
                    <a:pt x="588" y="538"/>
                    <a:pt x="596" y="567"/>
                  </a:cubicBezTo>
                  <a:cubicBezTo>
                    <a:pt x="677" y="1170"/>
                    <a:pt x="318" y="1967"/>
                    <a:pt x="157" y="2288"/>
                  </a:cubicBezTo>
                  <a:cubicBezTo>
                    <a:pt x="129" y="2333"/>
                    <a:pt x="104" y="2381"/>
                    <a:pt x="83" y="2430"/>
                  </a:cubicBezTo>
                  <a:cubicBezTo>
                    <a:pt x="29" y="2554"/>
                    <a:pt x="0" y="2690"/>
                    <a:pt x="0" y="2833"/>
                  </a:cubicBezTo>
                  <a:cubicBezTo>
                    <a:pt x="0" y="3399"/>
                    <a:pt x="459" y="3859"/>
                    <a:pt x="1026" y="3859"/>
                  </a:cubicBezTo>
                  <a:cubicBezTo>
                    <a:pt x="1592" y="3859"/>
                    <a:pt x="2051" y="3399"/>
                    <a:pt x="2051" y="2833"/>
                  </a:cubicBezTo>
                  <a:cubicBezTo>
                    <a:pt x="2051" y="2690"/>
                    <a:pt x="2021" y="2554"/>
                    <a:pt x="1969" y="2430"/>
                  </a:cubicBezTo>
                  <a:close/>
                </a:path>
              </a:pathLst>
            </a:custGeom>
            <a:solidFill>
              <a:srgbClr val="8C3438"/>
            </a:solidFill>
            <a:ln>
              <a:solidFill>
                <a:srgbClr val="8C3438"/>
              </a:solidFill>
            </a:ln>
            <a:effectLst/>
          </p:spPr>
          <p:txBody>
            <a:bodyPr wrap="none" anchor="ctr"/>
            <a:lstStyle/>
            <a:p>
              <a:endParaRPr lang="en-US" dirty="0">
                <a:latin typeface="Ubuntu Light" panose="020B0304030602030204" pitchFamily="34" charset="0"/>
              </a:endParaRPr>
            </a:p>
          </p:txBody>
        </p:sp>
        <p:sp>
          <p:nvSpPr>
            <p:cNvPr id="25" name="Freeform 14">
              <a:extLst>
                <a:ext uri="{FF2B5EF4-FFF2-40B4-BE49-F238E27FC236}">
                  <a16:creationId xmlns:a16="http://schemas.microsoft.com/office/drawing/2014/main" id="{19E660E7-DD7A-41E7-66E8-5CA651F17033}"/>
                </a:ext>
              </a:extLst>
            </p:cNvPr>
            <p:cNvSpPr>
              <a:spLocks noChangeArrowheads="1"/>
            </p:cNvSpPr>
            <p:nvPr/>
          </p:nvSpPr>
          <p:spPr bwMode="auto">
            <a:xfrm>
              <a:off x="4277753" y="2884107"/>
              <a:ext cx="165258" cy="167802"/>
            </a:xfrm>
            <a:custGeom>
              <a:avLst/>
              <a:gdLst>
                <a:gd name="T0" fmla="*/ 98161 w 288"/>
                <a:gd name="T1" fmla="*/ 48018 h 289"/>
                <a:gd name="T2" fmla="*/ 88410 w 288"/>
                <a:gd name="T3" fmla="*/ 58543 h 289"/>
                <a:gd name="T4" fmla="*/ 117013 w 288"/>
                <a:gd name="T5" fmla="*/ 87485 h 289"/>
                <a:gd name="T6" fmla="*/ 42905 w 288"/>
                <a:gd name="T7" fmla="*/ 87485 h 289"/>
                <a:gd name="T8" fmla="*/ 42905 w 288"/>
                <a:gd name="T9" fmla="*/ 101957 h 289"/>
                <a:gd name="T10" fmla="*/ 117013 w 288"/>
                <a:gd name="T11" fmla="*/ 101957 h 289"/>
                <a:gd name="T12" fmla="*/ 88410 w 288"/>
                <a:gd name="T13" fmla="*/ 131557 h 289"/>
                <a:gd name="T14" fmla="*/ 98161 w 288"/>
                <a:gd name="T15" fmla="*/ 141424 h 289"/>
                <a:gd name="T16" fmla="*/ 144966 w 288"/>
                <a:gd name="T17" fmla="*/ 94721 h 289"/>
                <a:gd name="T18" fmla="*/ 98161 w 288"/>
                <a:gd name="T19" fmla="*/ 48018 h 289"/>
                <a:gd name="T20" fmla="*/ 93611 w 288"/>
                <a:gd name="T21" fmla="*/ 14471 h 289"/>
                <a:gd name="T22" fmla="*/ 93611 w 288"/>
                <a:gd name="T23" fmla="*/ 14471 h 289"/>
                <a:gd name="T24" fmla="*/ 172269 w 288"/>
                <a:gd name="T25" fmla="*/ 94721 h 289"/>
                <a:gd name="T26" fmla="*/ 172269 w 288"/>
                <a:gd name="T27" fmla="*/ 94721 h 289"/>
                <a:gd name="T28" fmla="*/ 93611 w 288"/>
                <a:gd name="T29" fmla="*/ 174971 h 289"/>
                <a:gd name="T30" fmla="*/ 93611 w 288"/>
                <a:gd name="T31" fmla="*/ 174971 h 289"/>
                <a:gd name="T32" fmla="*/ 14302 w 288"/>
                <a:gd name="T33" fmla="*/ 94721 h 289"/>
                <a:gd name="T34" fmla="*/ 14302 w 288"/>
                <a:gd name="T35" fmla="*/ 94721 h 289"/>
                <a:gd name="T36" fmla="*/ 93611 w 288"/>
                <a:gd name="T37" fmla="*/ 14471 h 289"/>
                <a:gd name="T38" fmla="*/ 93611 w 288"/>
                <a:gd name="T39" fmla="*/ 0 h 289"/>
                <a:gd name="T40" fmla="*/ 93611 w 288"/>
                <a:gd name="T41" fmla="*/ 0 h 289"/>
                <a:gd name="T42" fmla="*/ 0 w 288"/>
                <a:gd name="T43" fmla="*/ 94721 h 289"/>
                <a:gd name="T44" fmla="*/ 0 w 288"/>
                <a:gd name="T45" fmla="*/ 94721 h 289"/>
                <a:gd name="T46" fmla="*/ 93611 w 288"/>
                <a:gd name="T47" fmla="*/ 189442 h 289"/>
                <a:gd name="T48" fmla="*/ 93611 w 288"/>
                <a:gd name="T49" fmla="*/ 189442 h 289"/>
                <a:gd name="T50" fmla="*/ 186571 w 288"/>
                <a:gd name="T51" fmla="*/ 94721 h 289"/>
                <a:gd name="T52" fmla="*/ 186571 w 288"/>
                <a:gd name="T53" fmla="*/ 94721 h 289"/>
                <a:gd name="T54" fmla="*/ 93611 w 288"/>
                <a:gd name="T55" fmla="*/ 0 h 2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8" h="289">
                  <a:moveTo>
                    <a:pt x="151" y="73"/>
                  </a:moveTo>
                  <a:lnTo>
                    <a:pt x="136" y="89"/>
                  </a:lnTo>
                  <a:lnTo>
                    <a:pt x="180" y="133"/>
                  </a:lnTo>
                  <a:lnTo>
                    <a:pt x="66" y="133"/>
                  </a:lnTo>
                  <a:lnTo>
                    <a:pt x="66" y="155"/>
                  </a:lnTo>
                  <a:lnTo>
                    <a:pt x="180" y="155"/>
                  </a:lnTo>
                  <a:lnTo>
                    <a:pt x="136" y="200"/>
                  </a:lnTo>
                  <a:lnTo>
                    <a:pt x="151" y="215"/>
                  </a:lnTo>
                  <a:lnTo>
                    <a:pt x="223" y="144"/>
                  </a:lnTo>
                  <a:lnTo>
                    <a:pt x="151" y="73"/>
                  </a:lnTo>
                  <a:close/>
                  <a:moveTo>
                    <a:pt x="144" y="22"/>
                  </a:moveTo>
                  <a:lnTo>
                    <a:pt x="144" y="22"/>
                  </a:lnTo>
                  <a:cubicBezTo>
                    <a:pt x="211" y="22"/>
                    <a:pt x="265" y="77"/>
                    <a:pt x="265" y="144"/>
                  </a:cubicBezTo>
                  <a:cubicBezTo>
                    <a:pt x="265" y="211"/>
                    <a:pt x="211" y="266"/>
                    <a:pt x="144" y="266"/>
                  </a:cubicBezTo>
                  <a:cubicBezTo>
                    <a:pt x="76" y="266"/>
                    <a:pt x="22" y="211"/>
                    <a:pt x="22" y="144"/>
                  </a:cubicBezTo>
                  <a:cubicBezTo>
                    <a:pt x="22" y="77"/>
                    <a:pt x="76" y="22"/>
                    <a:pt x="144" y="22"/>
                  </a:cubicBezTo>
                  <a:close/>
                  <a:moveTo>
                    <a:pt x="144" y="0"/>
                  </a:moveTo>
                  <a:lnTo>
                    <a:pt x="144" y="0"/>
                  </a:lnTo>
                  <a:cubicBezTo>
                    <a:pt x="64" y="0"/>
                    <a:pt x="0" y="65"/>
                    <a:pt x="0" y="144"/>
                  </a:cubicBezTo>
                  <a:cubicBezTo>
                    <a:pt x="0" y="224"/>
                    <a:pt x="64" y="288"/>
                    <a:pt x="144" y="288"/>
                  </a:cubicBezTo>
                  <a:cubicBezTo>
                    <a:pt x="223" y="288"/>
                    <a:pt x="287" y="224"/>
                    <a:pt x="287" y="144"/>
                  </a:cubicBezTo>
                  <a:cubicBezTo>
                    <a:pt x="287" y="65"/>
                    <a:pt x="223" y="0"/>
                    <a:pt x="144" y="0"/>
                  </a:cubicBezTo>
                  <a:close/>
                </a:path>
              </a:pathLst>
            </a:custGeom>
            <a:solidFill>
              <a:schemeClr val="accent2"/>
            </a:solidFill>
            <a:ln>
              <a:solidFill>
                <a:srgbClr val="8C3438"/>
              </a:solidFill>
            </a:ln>
            <a:effectLst/>
          </p:spPr>
          <p:txBody>
            <a:bodyPr wrap="none" anchor="ctr"/>
            <a:lstStyle/>
            <a:p>
              <a:endParaRPr lang="en-US" dirty="0">
                <a:solidFill>
                  <a:schemeClr val="accent2"/>
                </a:solidFill>
                <a:latin typeface="Ubuntu Light" panose="020B0304030602030204" pitchFamily="34" charset="0"/>
              </a:endParaRPr>
            </a:p>
          </p:txBody>
        </p:sp>
        <p:sp>
          <p:nvSpPr>
            <p:cNvPr id="36" name="Freeform 44">
              <a:extLst>
                <a:ext uri="{FF2B5EF4-FFF2-40B4-BE49-F238E27FC236}">
                  <a16:creationId xmlns:a16="http://schemas.microsoft.com/office/drawing/2014/main" id="{B6B25257-C594-5402-0116-50C7D3F2C2AE}"/>
                </a:ext>
              </a:extLst>
            </p:cNvPr>
            <p:cNvSpPr>
              <a:spLocks noChangeArrowheads="1"/>
            </p:cNvSpPr>
            <p:nvPr/>
          </p:nvSpPr>
          <p:spPr bwMode="auto">
            <a:xfrm>
              <a:off x="4179415" y="4147363"/>
              <a:ext cx="361932" cy="438917"/>
            </a:xfrm>
            <a:custGeom>
              <a:avLst/>
              <a:gdLst>
                <a:gd name="connsiteX0" fmla="*/ 82344 w 425764"/>
                <a:gd name="connsiteY0" fmla="*/ 196407 h 516326"/>
                <a:gd name="connsiteX1" fmla="*/ 75884 w 425764"/>
                <a:gd name="connsiteY1" fmla="*/ 202861 h 516326"/>
                <a:gd name="connsiteX2" fmla="*/ 82344 w 425764"/>
                <a:gd name="connsiteY2" fmla="*/ 209315 h 516326"/>
                <a:gd name="connsiteX3" fmla="*/ 88805 w 425764"/>
                <a:gd name="connsiteY3" fmla="*/ 202861 h 516326"/>
                <a:gd name="connsiteX4" fmla="*/ 82344 w 425764"/>
                <a:gd name="connsiteY4" fmla="*/ 196407 h 516326"/>
                <a:gd name="connsiteX5" fmla="*/ 249106 w 425764"/>
                <a:gd name="connsiteY5" fmla="*/ 180272 h 516326"/>
                <a:gd name="connsiteX6" fmla="*/ 243050 w 425764"/>
                <a:gd name="connsiteY6" fmla="*/ 186726 h 516326"/>
                <a:gd name="connsiteX7" fmla="*/ 249106 w 425764"/>
                <a:gd name="connsiteY7" fmla="*/ 193180 h 516326"/>
                <a:gd name="connsiteX8" fmla="*/ 255971 w 425764"/>
                <a:gd name="connsiteY8" fmla="*/ 186726 h 516326"/>
                <a:gd name="connsiteX9" fmla="*/ 249106 w 425764"/>
                <a:gd name="connsiteY9" fmla="*/ 180272 h 516326"/>
                <a:gd name="connsiteX10" fmla="*/ 316538 w 425764"/>
                <a:gd name="connsiteY10" fmla="*/ 131464 h 516326"/>
                <a:gd name="connsiteX11" fmla="*/ 268084 w 425764"/>
                <a:gd name="connsiteY11" fmla="*/ 178255 h 516326"/>
                <a:gd name="connsiteX12" fmla="*/ 270103 w 425764"/>
                <a:gd name="connsiteY12" fmla="*/ 186726 h 516326"/>
                <a:gd name="connsiteX13" fmla="*/ 249106 w 425764"/>
                <a:gd name="connsiteY13" fmla="*/ 207702 h 516326"/>
                <a:gd name="connsiteX14" fmla="*/ 228513 w 425764"/>
                <a:gd name="connsiteY14" fmla="*/ 186726 h 516326"/>
                <a:gd name="connsiteX15" fmla="*/ 229321 w 425764"/>
                <a:gd name="connsiteY15" fmla="*/ 180676 h 516326"/>
                <a:gd name="connsiteX16" fmla="*/ 176426 w 425764"/>
                <a:gd name="connsiteY16" fmla="*/ 139935 h 516326"/>
                <a:gd name="connsiteX17" fmla="*/ 165523 w 425764"/>
                <a:gd name="connsiteY17" fmla="*/ 142758 h 516326"/>
                <a:gd name="connsiteX18" fmla="*/ 155429 w 425764"/>
                <a:gd name="connsiteY18" fmla="*/ 140338 h 516326"/>
                <a:gd name="connsiteX19" fmla="*/ 101726 w 425764"/>
                <a:gd name="connsiteY19" fmla="*/ 195601 h 516326"/>
                <a:gd name="connsiteX20" fmla="*/ 103341 w 425764"/>
                <a:gd name="connsiteY20" fmla="*/ 202861 h 516326"/>
                <a:gd name="connsiteX21" fmla="*/ 89209 w 425764"/>
                <a:gd name="connsiteY21" fmla="*/ 222223 h 516326"/>
                <a:gd name="connsiteX22" fmla="*/ 89209 w 425764"/>
                <a:gd name="connsiteY22" fmla="*/ 249653 h 516326"/>
                <a:gd name="connsiteX23" fmla="*/ 318153 w 425764"/>
                <a:gd name="connsiteY23" fmla="*/ 249653 h 516326"/>
                <a:gd name="connsiteX24" fmla="*/ 318153 w 425764"/>
                <a:gd name="connsiteY24" fmla="*/ 132270 h 516326"/>
                <a:gd name="connsiteX25" fmla="*/ 316538 w 425764"/>
                <a:gd name="connsiteY25" fmla="*/ 131464 h 516326"/>
                <a:gd name="connsiteX26" fmla="*/ 165523 w 425764"/>
                <a:gd name="connsiteY26" fmla="*/ 115732 h 516326"/>
                <a:gd name="connsiteX27" fmla="*/ 159063 w 425764"/>
                <a:gd name="connsiteY27" fmla="*/ 122186 h 516326"/>
                <a:gd name="connsiteX28" fmla="*/ 165523 w 425764"/>
                <a:gd name="connsiteY28" fmla="*/ 128640 h 516326"/>
                <a:gd name="connsiteX29" fmla="*/ 172388 w 425764"/>
                <a:gd name="connsiteY29" fmla="*/ 122186 h 516326"/>
                <a:gd name="connsiteX30" fmla="*/ 165523 w 425764"/>
                <a:gd name="connsiteY30" fmla="*/ 115732 h 516326"/>
                <a:gd name="connsiteX31" fmla="*/ 325421 w 425764"/>
                <a:gd name="connsiteY31" fmla="*/ 106454 h 516326"/>
                <a:gd name="connsiteX32" fmla="*/ 318961 w 425764"/>
                <a:gd name="connsiteY32" fmla="*/ 112908 h 516326"/>
                <a:gd name="connsiteX33" fmla="*/ 325421 w 425764"/>
                <a:gd name="connsiteY33" fmla="*/ 119362 h 516326"/>
                <a:gd name="connsiteX34" fmla="*/ 331882 w 425764"/>
                <a:gd name="connsiteY34" fmla="*/ 112908 h 516326"/>
                <a:gd name="connsiteX35" fmla="*/ 325421 w 425764"/>
                <a:gd name="connsiteY35" fmla="*/ 106454 h 516326"/>
                <a:gd name="connsiteX36" fmla="*/ 325421 w 425764"/>
                <a:gd name="connsiteY36" fmla="*/ 92336 h 516326"/>
                <a:gd name="connsiteX37" fmla="*/ 346418 w 425764"/>
                <a:gd name="connsiteY37" fmla="*/ 112908 h 516326"/>
                <a:gd name="connsiteX38" fmla="*/ 332285 w 425764"/>
                <a:gd name="connsiteY38" fmla="*/ 132270 h 516326"/>
                <a:gd name="connsiteX39" fmla="*/ 332285 w 425764"/>
                <a:gd name="connsiteY39" fmla="*/ 249653 h 516326"/>
                <a:gd name="connsiteX40" fmla="*/ 349244 w 425764"/>
                <a:gd name="connsiteY40" fmla="*/ 249653 h 516326"/>
                <a:gd name="connsiteX41" fmla="*/ 356512 w 425764"/>
                <a:gd name="connsiteY41" fmla="*/ 257317 h 516326"/>
                <a:gd name="connsiteX42" fmla="*/ 349244 w 425764"/>
                <a:gd name="connsiteY42" fmla="*/ 264175 h 516326"/>
                <a:gd name="connsiteX43" fmla="*/ 332285 w 425764"/>
                <a:gd name="connsiteY43" fmla="*/ 264175 h 516326"/>
                <a:gd name="connsiteX44" fmla="*/ 75480 w 425764"/>
                <a:gd name="connsiteY44" fmla="*/ 264175 h 516326"/>
                <a:gd name="connsiteX45" fmla="*/ 60540 w 425764"/>
                <a:gd name="connsiteY45" fmla="*/ 264175 h 516326"/>
                <a:gd name="connsiteX46" fmla="*/ 53272 w 425764"/>
                <a:gd name="connsiteY46" fmla="*/ 257317 h 516326"/>
                <a:gd name="connsiteX47" fmla="*/ 60540 w 425764"/>
                <a:gd name="connsiteY47" fmla="*/ 249653 h 516326"/>
                <a:gd name="connsiteX48" fmla="*/ 75480 w 425764"/>
                <a:gd name="connsiteY48" fmla="*/ 249653 h 516326"/>
                <a:gd name="connsiteX49" fmla="*/ 75480 w 425764"/>
                <a:gd name="connsiteY49" fmla="*/ 222223 h 516326"/>
                <a:gd name="connsiteX50" fmla="*/ 61348 w 425764"/>
                <a:gd name="connsiteY50" fmla="*/ 202861 h 516326"/>
                <a:gd name="connsiteX51" fmla="*/ 82344 w 425764"/>
                <a:gd name="connsiteY51" fmla="*/ 181886 h 516326"/>
                <a:gd name="connsiteX52" fmla="*/ 92843 w 425764"/>
                <a:gd name="connsiteY52" fmla="*/ 184709 h 516326"/>
                <a:gd name="connsiteX53" fmla="*/ 146142 w 425764"/>
                <a:gd name="connsiteY53" fmla="*/ 129043 h 516326"/>
                <a:gd name="connsiteX54" fmla="*/ 144931 w 425764"/>
                <a:gd name="connsiteY54" fmla="*/ 122186 h 516326"/>
                <a:gd name="connsiteX55" fmla="*/ 165523 w 425764"/>
                <a:gd name="connsiteY55" fmla="*/ 101210 h 516326"/>
                <a:gd name="connsiteX56" fmla="*/ 186520 w 425764"/>
                <a:gd name="connsiteY56" fmla="*/ 122186 h 516326"/>
                <a:gd name="connsiteX57" fmla="*/ 185309 w 425764"/>
                <a:gd name="connsiteY57" fmla="*/ 128640 h 516326"/>
                <a:gd name="connsiteX58" fmla="*/ 238204 w 425764"/>
                <a:gd name="connsiteY58" fmla="*/ 169381 h 516326"/>
                <a:gd name="connsiteX59" fmla="*/ 249106 w 425764"/>
                <a:gd name="connsiteY59" fmla="*/ 166154 h 516326"/>
                <a:gd name="connsiteX60" fmla="*/ 258393 w 425764"/>
                <a:gd name="connsiteY60" fmla="*/ 168171 h 516326"/>
                <a:gd name="connsiteX61" fmla="*/ 306040 w 425764"/>
                <a:gd name="connsiteY61" fmla="*/ 121379 h 516326"/>
                <a:gd name="connsiteX62" fmla="*/ 304424 w 425764"/>
                <a:gd name="connsiteY62" fmla="*/ 112908 h 516326"/>
                <a:gd name="connsiteX63" fmla="*/ 325421 w 425764"/>
                <a:gd name="connsiteY63" fmla="*/ 92336 h 516326"/>
                <a:gd name="connsiteX64" fmla="*/ 37496 w 425764"/>
                <a:gd name="connsiteY64" fmla="*/ 61525 h 516326"/>
                <a:gd name="connsiteX65" fmla="*/ 37496 w 425764"/>
                <a:gd name="connsiteY65" fmla="*/ 290333 h 516326"/>
                <a:gd name="connsiteX66" fmla="*/ 374559 w 425764"/>
                <a:gd name="connsiteY66" fmla="*/ 290333 h 516326"/>
                <a:gd name="connsiteX67" fmla="*/ 374559 w 425764"/>
                <a:gd name="connsiteY67" fmla="*/ 61525 h 516326"/>
                <a:gd name="connsiteX68" fmla="*/ 206431 w 425764"/>
                <a:gd name="connsiteY68" fmla="*/ 0 h 516326"/>
                <a:gd name="connsiteX69" fmla="*/ 220946 w 425764"/>
                <a:gd name="connsiteY69" fmla="*/ 14476 h 516326"/>
                <a:gd name="connsiteX70" fmla="*/ 213688 w 425764"/>
                <a:gd name="connsiteY70" fmla="*/ 26942 h 516326"/>
                <a:gd name="connsiteX71" fmla="*/ 213688 w 425764"/>
                <a:gd name="connsiteY71" fmla="*/ 47048 h 516326"/>
                <a:gd name="connsiteX72" fmla="*/ 388671 w 425764"/>
                <a:gd name="connsiteY72" fmla="*/ 47048 h 516326"/>
                <a:gd name="connsiteX73" fmla="*/ 418507 w 425764"/>
                <a:gd name="connsiteY73" fmla="*/ 47048 h 516326"/>
                <a:gd name="connsiteX74" fmla="*/ 425764 w 425764"/>
                <a:gd name="connsiteY74" fmla="*/ 54287 h 516326"/>
                <a:gd name="connsiteX75" fmla="*/ 418507 w 425764"/>
                <a:gd name="connsiteY75" fmla="*/ 61525 h 516326"/>
                <a:gd name="connsiteX76" fmla="*/ 388671 w 425764"/>
                <a:gd name="connsiteY76" fmla="*/ 61525 h 516326"/>
                <a:gd name="connsiteX77" fmla="*/ 388671 w 425764"/>
                <a:gd name="connsiteY77" fmla="*/ 304809 h 516326"/>
                <a:gd name="connsiteX78" fmla="*/ 213688 w 425764"/>
                <a:gd name="connsiteY78" fmla="*/ 304809 h 516326"/>
                <a:gd name="connsiteX79" fmla="*/ 213688 w 425764"/>
                <a:gd name="connsiteY79" fmla="*/ 400515 h 516326"/>
                <a:gd name="connsiteX80" fmla="*/ 316904 w 425764"/>
                <a:gd name="connsiteY80" fmla="*/ 490992 h 516326"/>
                <a:gd name="connsiteX81" fmla="*/ 317307 w 425764"/>
                <a:gd name="connsiteY81" fmla="*/ 501045 h 516326"/>
                <a:gd name="connsiteX82" fmla="*/ 312066 w 425764"/>
                <a:gd name="connsiteY82" fmla="*/ 503458 h 516326"/>
                <a:gd name="connsiteX83" fmla="*/ 307227 w 425764"/>
                <a:gd name="connsiteY83" fmla="*/ 501447 h 516326"/>
                <a:gd name="connsiteX84" fmla="*/ 213688 w 425764"/>
                <a:gd name="connsiteY84" fmla="*/ 419816 h 516326"/>
                <a:gd name="connsiteX85" fmla="*/ 213688 w 425764"/>
                <a:gd name="connsiteY85" fmla="*/ 509088 h 516326"/>
                <a:gd name="connsiteX86" fmla="*/ 206431 w 425764"/>
                <a:gd name="connsiteY86" fmla="*/ 516326 h 516326"/>
                <a:gd name="connsiteX87" fmla="*/ 199174 w 425764"/>
                <a:gd name="connsiteY87" fmla="*/ 509088 h 516326"/>
                <a:gd name="connsiteX88" fmla="*/ 199174 w 425764"/>
                <a:gd name="connsiteY88" fmla="*/ 419414 h 516326"/>
                <a:gd name="connsiteX89" fmla="*/ 103216 w 425764"/>
                <a:gd name="connsiteY89" fmla="*/ 501447 h 516326"/>
                <a:gd name="connsiteX90" fmla="*/ 98377 w 425764"/>
                <a:gd name="connsiteY90" fmla="*/ 503458 h 516326"/>
                <a:gd name="connsiteX91" fmla="*/ 93136 w 425764"/>
                <a:gd name="connsiteY91" fmla="*/ 501045 h 516326"/>
                <a:gd name="connsiteX92" fmla="*/ 93942 w 425764"/>
                <a:gd name="connsiteY92" fmla="*/ 490992 h 516326"/>
                <a:gd name="connsiteX93" fmla="*/ 199174 w 425764"/>
                <a:gd name="connsiteY93" fmla="*/ 400515 h 516326"/>
                <a:gd name="connsiteX94" fmla="*/ 199174 w 425764"/>
                <a:gd name="connsiteY94" fmla="*/ 304809 h 516326"/>
                <a:gd name="connsiteX95" fmla="*/ 23385 w 425764"/>
                <a:gd name="connsiteY95" fmla="*/ 304809 h 516326"/>
                <a:gd name="connsiteX96" fmla="*/ 23385 w 425764"/>
                <a:gd name="connsiteY96" fmla="*/ 61525 h 516326"/>
                <a:gd name="connsiteX97" fmla="*/ 6854 w 425764"/>
                <a:gd name="connsiteY97" fmla="*/ 61525 h 516326"/>
                <a:gd name="connsiteX98" fmla="*/ 0 w 425764"/>
                <a:gd name="connsiteY98" fmla="*/ 54287 h 516326"/>
                <a:gd name="connsiteX99" fmla="*/ 6854 w 425764"/>
                <a:gd name="connsiteY99" fmla="*/ 47048 h 516326"/>
                <a:gd name="connsiteX100" fmla="*/ 23385 w 425764"/>
                <a:gd name="connsiteY100" fmla="*/ 47048 h 516326"/>
                <a:gd name="connsiteX101" fmla="*/ 199174 w 425764"/>
                <a:gd name="connsiteY101" fmla="*/ 47048 h 516326"/>
                <a:gd name="connsiteX102" fmla="*/ 199174 w 425764"/>
                <a:gd name="connsiteY102" fmla="*/ 26942 h 516326"/>
                <a:gd name="connsiteX103" fmla="*/ 191916 w 425764"/>
                <a:gd name="connsiteY103" fmla="*/ 14476 h 516326"/>
                <a:gd name="connsiteX104" fmla="*/ 206431 w 425764"/>
                <a:gd name="connsiteY104" fmla="*/ 0 h 516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25764" h="516326">
                  <a:moveTo>
                    <a:pt x="82344" y="196407"/>
                  </a:moveTo>
                  <a:cubicBezTo>
                    <a:pt x="78710" y="196407"/>
                    <a:pt x="75884" y="199231"/>
                    <a:pt x="75884" y="202861"/>
                  </a:cubicBezTo>
                  <a:cubicBezTo>
                    <a:pt x="75884" y="206492"/>
                    <a:pt x="78710" y="209315"/>
                    <a:pt x="82344" y="209315"/>
                  </a:cubicBezTo>
                  <a:cubicBezTo>
                    <a:pt x="85978" y="209315"/>
                    <a:pt x="88805" y="206492"/>
                    <a:pt x="88805" y="202861"/>
                  </a:cubicBezTo>
                  <a:cubicBezTo>
                    <a:pt x="88805" y="199231"/>
                    <a:pt x="85978" y="196407"/>
                    <a:pt x="82344" y="196407"/>
                  </a:cubicBezTo>
                  <a:close/>
                  <a:moveTo>
                    <a:pt x="249106" y="180272"/>
                  </a:moveTo>
                  <a:cubicBezTo>
                    <a:pt x="245472" y="180272"/>
                    <a:pt x="243050" y="183096"/>
                    <a:pt x="243050" y="186726"/>
                  </a:cubicBezTo>
                  <a:cubicBezTo>
                    <a:pt x="243050" y="190357"/>
                    <a:pt x="245472" y="193180"/>
                    <a:pt x="249106" y="193180"/>
                  </a:cubicBezTo>
                  <a:cubicBezTo>
                    <a:pt x="252740" y="193180"/>
                    <a:pt x="255971" y="190357"/>
                    <a:pt x="255971" y="186726"/>
                  </a:cubicBezTo>
                  <a:cubicBezTo>
                    <a:pt x="255971" y="183096"/>
                    <a:pt x="252740" y="180272"/>
                    <a:pt x="249106" y="180272"/>
                  </a:cubicBezTo>
                  <a:close/>
                  <a:moveTo>
                    <a:pt x="316538" y="131464"/>
                  </a:moveTo>
                  <a:lnTo>
                    <a:pt x="268084" y="178255"/>
                  </a:lnTo>
                  <a:cubicBezTo>
                    <a:pt x="269295" y="180676"/>
                    <a:pt x="270103" y="183499"/>
                    <a:pt x="270103" y="186726"/>
                  </a:cubicBezTo>
                  <a:cubicBezTo>
                    <a:pt x="270103" y="198021"/>
                    <a:pt x="260816" y="207702"/>
                    <a:pt x="249106" y="207702"/>
                  </a:cubicBezTo>
                  <a:cubicBezTo>
                    <a:pt x="238204" y="207702"/>
                    <a:pt x="228513" y="198021"/>
                    <a:pt x="228513" y="186726"/>
                  </a:cubicBezTo>
                  <a:cubicBezTo>
                    <a:pt x="228513" y="184709"/>
                    <a:pt x="228917" y="182693"/>
                    <a:pt x="229321" y="180676"/>
                  </a:cubicBezTo>
                  <a:lnTo>
                    <a:pt x="176426" y="139935"/>
                  </a:lnTo>
                  <a:cubicBezTo>
                    <a:pt x="173599" y="141548"/>
                    <a:pt x="169965" y="142758"/>
                    <a:pt x="165523" y="142758"/>
                  </a:cubicBezTo>
                  <a:cubicBezTo>
                    <a:pt x="161889" y="142758"/>
                    <a:pt x="158255" y="141951"/>
                    <a:pt x="155429" y="140338"/>
                  </a:cubicBezTo>
                  <a:lnTo>
                    <a:pt x="101726" y="195601"/>
                  </a:lnTo>
                  <a:cubicBezTo>
                    <a:pt x="102533" y="198021"/>
                    <a:pt x="103341" y="200441"/>
                    <a:pt x="103341" y="202861"/>
                  </a:cubicBezTo>
                  <a:cubicBezTo>
                    <a:pt x="103341" y="211736"/>
                    <a:pt x="97688" y="219400"/>
                    <a:pt x="89209" y="222223"/>
                  </a:cubicBezTo>
                  <a:lnTo>
                    <a:pt x="89209" y="249653"/>
                  </a:lnTo>
                  <a:lnTo>
                    <a:pt x="318153" y="249653"/>
                  </a:lnTo>
                  <a:lnTo>
                    <a:pt x="318153" y="132270"/>
                  </a:lnTo>
                  <a:cubicBezTo>
                    <a:pt x="317749" y="132270"/>
                    <a:pt x="316942" y="131867"/>
                    <a:pt x="316538" y="131464"/>
                  </a:cubicBezTo>
                  <a:close/>
                  <a:moveTo>
                    <a:pt x="165523" y="115732"/>
                  </a:moveTo>
                  <a:cubicBezTo>
                    <a:pt x="161889" y="115732"/>
                    <a:pt x="159063" y="118556"/>
                    <a:pt x="159063" y="122186"/>
                  </a:cubicBezTo>
                  <a:cubicBezTo>
                    <a:pt x="159063" y="125816"/>
                    <a:pt x="161889" y="128640"/>
                    <a:pt x="165523" y="128640"/>
                  </a:cubicBezTo>
                  <a:cubicBezTo>
                    <a:pt x="169157" y="128640"/>
                    <a:pt x="172388" y="125816"/>
                    <a:pt x="172388" y="122186"/>
                  </a:cubicBezTo>
                  <a:cubicBezTo>
                    <a:pt x="172388" y="118556"/>
                    <a:pt x="169157" y="115732"/>
                    <a:pt x="165523" y="115732"/>
                  </a:cubicBezTo>
                  <a:close/>
                  <a:moveTo>
                    <a:pt x="325421" y="106454"/>
                  </a:moveTo>
                  <a:cubicBezTo>
                    <a:pt x="321787" y="106454"/>
                    <a:pt x="318961" y="109278"/>
                    <a:pt x="318961" y="112908"/>
                  </a:cubicBezTo>
                  <a:cubicBezTo>
                    <a:pt x="318961" y="116539"/>
                    <a:pt x="321787" y="119362"/>
                    <a:pt x="325421" y="119362"/>
                  </a:cubicBezTo>
                  <a:cubicBezTo>
                    <a:pt x="329055" y="119362"/>
                    <a:pt x="331882" y="116539"/>
                    <a:pt x="331882" y="112908"/>
                  </a:cubicBezTo>
                  <a:cubicBezTo>
                    <a:pt x="331882" y="109278"/>
                    <a:pt x="329055" y="106454"/>
                    <a:pt x="325421" y="106454"/>
                  </a:cubicBezTo>
                  <a:close/>
                  <a:moveTo>
                    <a:pt x="325421" y="92336"/>
                  </a:moveTo>
                  <a:cubicBezTo>
                    <a:pt x="336727" y="92336"/>
                    <a:pt x="346418" y="101210"/>
                    <a:pt x="346418" y="112908"/>
                  </a:cubicBezTo>
                  <a:cubicBezTo>
                    <a:pt x="346418" y="121783"/>
                    <a:pt x="340361" y="129447"/>
                    <a:pt x="332285" y="132270"/>
                  </a:cubicBezTo>
                  <a:lnTo>
                    <a:pt x="332285" y="249653"/>
                  </a:lnTo>
                  <a:lnTo>
                    <a:pt x="349244" y="249653"/>
                  </a:lnTo>
                  <a:cubicBezTo>
                    <a:pt x="353282" y="249653"/>
                    <a:pt x="356512" y="253284"/>
                    <a:pt x="356512" y="257317"/>
                  </a:cubicBezTo>
                  <a:cubicBezTo>
                    <a:pt x="356512" y="260948"/>
                    <a:pt x="353282" y="264175"/>
                    <a:pt x="349244" y="264175"/>
                  </a:cubicBezTo>
                  <a:lnTo>
                    <a:pt x="332285" y="264175"/>
                  </a:lnTo>
                  <a:lnTo>
                    <a:pt x="75480" y="264175"/>
                  </a:lnTo>
                  <a:lnTo>
                    <a:pt x="60540" y="264175"/>
                  </a:lnTo>
                  <a:cubicBezTo>
                    <a:pt x="56502" y="264175"/>
                    <a:pt x="53272" y="260948"/>
                    <a:pt x="53272" y="257317"/>
                  </a:cubicBezTo>
                  <a:cubicBezTo>
                    <a:pt x="53272" y="253284"/>
                    <a:pt x="56502" y="249653"/>
                    <a:pt x="60540" y="249653"/>
                  </a:cubicBezTo>
                  <a:lnTo>
                    <a:pt x="75480" y="249653"/>
                  </a:lnTo>
                  <a:lnTo>
                    <a:pt x="75480" y="222223"/>
                  </a:lnTo>
                  <a:cubicBezTo>
                    <a:pt x="67404" y="219400"/>
                    <a:pt x="61348" y="211736"/>
                    <a:pt x="61348" y="202861"/>
                  </a:cubicBezTo>
                  <a:cubicBezTo>
                    <a:pt x="61348" y="191567"/>
                    <a:pt x="70635" y="181886"/>
                    <a:pt x="82344" y="181886"/>
                  </a:cubicBezTo>
                  <a:cubicBezTo>
                    <a:pt x="85978" y="181886"/>
                    <a:pt x="89612" y="183096"/>
                    <a:pt x="92843" y="184709"/>
                  </a:cubicBezTo>
                  <a:lnTo>
                    <a:pt x="146142" y="129043"/>
                  </a:lnTo>
                  <a:cubicBezTo>
                    <a:pt x="145334" y="127026"/>
                    <a:pt x="144931" y="124606"/>
                    <a:pt x="144931" y="122186"/>
                  </a:cubicBezTo>
                  <a:cubicBezTo>
                    <a:pt x="144931" y="110488"/>
                    <a:pt x="154218" y="101210"/>
                    <a:pt x="165523" y="101210"/>
                  </a:cubicBezTo>
                  <a:cubicBezTo>
                    <a:pt x="177233" y="101210"/>
                    <a:pt x="186520" y="110488"/>
                    <a:pt x="186520" y="122186"/>
                  </a:cubicBezTo>
                  <a:cubicBezTo>
                    <a:pt x="186520" y="124203"/>
                    <a:pt x="186116" y="126623"/>
                    <a:pt x="185309" y="128640"/>
                  </a:cubicBezTo>
                  <a:lnTo>
                    <a:pt x="238204" y="169381"/>
                  </a:lnTo>
                  <a:cubicBezTo>
                    <a:pt x="241434" y="167364"/>
                    <a:pt x="245472" y="166154"/>
                    <a:pt x="249106" y="166154"/>
                  </a:cubicBezTo>
                  <a:cubicBezTo>
                    <a:pt x="252740" y="166154"/>
                    <a:pt x="255567" y="166961"/>
                    <a:pt x="258393" y="168171"/>
                  </a:cubicBezTo>
                  <a:lnTo>
                    <a:pt x="306040" y="121379"/>
                  </a:lnTo>
                  <a:cubicBezTo>
                    <a:pt x="305232" y="118556"/>
                    <a:pt x="304424" y="115732"/>
                    <a:pt x="304424" y="112908"/>
                  </a:cubicBezTo>
                  <a:cubicBezTo>
                    <a:pt x="304424" y="101210"/>
                    <a:pt x="313711" y="92336"/>
                    <a:pt x="325421" y="92336"/>
                  </a:cubicBezTo>
                  <a:close/>
                  <a:moveTo>
                    <a:pt x="37496" y="61525"/>
                  </a:moveTo>
                  <a:lnTo>
                    <a:pt x="37496" y="290333"/>
                  </a:lnTo>
                  <a:lnTo>
                    <a:pt x="374559" y="290333"/>
                  </a:lnTo>
                  <a:lnTo>
                    <a:pt x="374559" y="61525"/>
                  </a:lnTo>
                  <a:close/>
                  <a:moveTo>
                    <a:pt x="206431" y="0"/>
                  </a:moveTo>
                  <a:cubicBezTo>
                    <a:pt x="214092" y="0"/>
                    <a:pt x="220946" y="6434"/>
                    <a:pt x="220946" y="14476"/>
                  </a:cubicBezTo>
                  <a:cubicBezTo>
                    <a:pt x="220946" y="19704"/>
                    <a:pt x="217720" y="24529"/>
                    <a:pt x="213688" y="26942"/>
                  </a:cubicBezTo>
                  <a:lnTo>
                    <a:pt x="213688" y="47048"/>
                  </a:lnTo>
                  <a:lnTo>
                    <a:pt x="388671" y="47048"/>
                  </a:lnTo>
                  <a:lnTo>
                    <a:pt x="418507" y="47048"/>
                  </a:lnTo>
                  <a:cubicBezTo>
                    <a:pt x="422538" y="47048"/>
                    <a:pt x="425764" y="50667"/>
                    <a:pt x="425764" y="54287"/>
                  </a:cubicBezTo>
                  <a:cubicBezTo>
                    <a:pt x="425764" y="57906"/>
                    <a:pt x="422538" y="61525"/>
                    <a:pt x="418507" y="61525"/>
                  </a:cubicBezTo>
                  <a:lnTo>
                    <a:pt x="388671" y="61525"/>
                  </a:lnTo>
                  <a:lnTo>
                    <a:pt x="388671" y="304809"/>
                  </a:lnTo>
                  <a:lnTo>
                    <a:pt x="213688" y="304809"/>
                  </a:lnTo>
                  <a:lnTo>
                    <a:pt x="213688" y="400515"/>
                  </a:lnTo>
                  <a:lnTo>
                    <a:pt x="316904" y="490992"/>
                  </a:lnTo>
                  <a:cubicBezTo>
                    <a:pt x="319726" y="493405"/>
                    <a:pt x="320129" y="497828"/>
                    <a:pt x="317307" y="501045"/>
                  </a:cubicBezTo>
                  <a:cubicBezTo>
                    <a:pt x="315694" y="502252"/>
                    <a:pt x="314082" y="503458"/>
                    <a:pt x="312066" y="503458"/>
                  </a:cubicBezTo>
                  <a:cubicBezTo>
                    <a:pt x="310050" y="503458"/>
                    <a:pt x="308437" y="502654"/>
                    <a:pt x="307227" y="501447"/>
                  </a:cubicBezTo>
                  <a:lnTo>
                    <a:pt x="213688" y="419816"/>
                  </a:lnTo>
                  <a:lnTo>
                    <a:pt x="213688" y="509088"/>
                  </a:lnTo>
                  <a:cubicBezTo>
                    <a:pt x="213688" y="513109"/>
                    <a:pt x="210060" y="516326"/>
                    <a:pt x="206431" y="516326"/>
                  </a:cubicBezTo>
                  <a:cubicBezTo>
                    <a:pt x="202399" y="516326"/>
                    <a:pt x="199174" y="513109"/>
                    <a:pt x="199174" y="509088"/>
                  </a:cubicBezTo>
                  <a:lnTo>
                    <a:pt x="199174" y="419414"/>
                  </a:lnTo>
                  <a:lnTo>
                    <a:pt x="103216" y="501447"/>
                  </a:lnTo>
                  <a:cubicBezTo>
                    <a:pt x="102006" y="502654"/>
                    <a:pt x="100393" y="503458"/>
                    <a:pt x="98377" y="503458"/>
                  </a:cubicBezTo>
                  <a:cubicBezTo>
                    <a:pt x="96765" y="503458"/>
                    <a:pt x="94345" y="502252"/>
                    <a:pt x="93136" y="501045"/>
                  </a:cubicBezTo>
                  <a:cubicBezTo>
                    <a:pt x="90717" y="497828"/>
                    <a:pt x="90717" y="493405"/>
                    <a:pt x="93942" y="490992"/>
                  </a:cubicBezTo>
                  <a:lnTo>
                    <a:pt x="199174" y="400515"/>
                  </a:lnTo>
                  <a:lnTo>
                    <a:pt x="199174" y="304809"/>
                  </a:lnTo>
                  <a:lnTo>
                    <a:pt x="23385" y="304809"/>
                  </a:lnTo>
                  <a:lnTo>
                    <a:pt x="23385" y="61525"/>
                  </a:lnTo>
                  <a:lnTo>
                    <a:pt x="6854" y="61525"/>
                  </a:lnTo>
                  <a:cubicBezTo>
                    <a:pt x="3225" y="61525"/>
                    <a:pt x="0" y="57906"/>
                    <a:pt x="0" y="54287"/>
                  </a:cubicBezTo>
                  <a:cubicBezTo>
                    <a:pt x="0" y="50667"/>
                    <a:pt x="3225" y="47048"/>
                    <a:pt x="6854" y="47048"/>
                  </a:cubicBezTo>
                  <a:lnTo>
                    <a:pt x="23385" y="47048"/>
                  </a:lnTo>
                  <a:lnTo>
                    <a:pt x="199174" y="47048"/>
                  </a:lnTo>
                  <a:lnTo>
                    <a:pt x="199174" y="26942"/>
                  </a:lnTo>
                  <a:cubicBezTo>
                    <a:pt x="195142" y="24529"/>
                    <a:pt x="191916" y="19704"/>
                    <a:pt x="191916" y="14476"/>
                  </a:cubicBezTo>
                  <a:cubicBezTo>
                    <a:pt x="191916" y="6434"/>
                    <a:pt x="198367" y="0"/>
                    <a:pt x="206431" y="0"/>
                  </a:cubicBezTo>
                  <a:close/>
                </a:path>
              </a:pathLst>
            </a:custGeom>
            <a:solidFill>
              <a:schemeClr val="accent2"/>
            </a:solidFill>
            <a:ln>
              <a:solidFill>
                <a:srgbClr val="8C3438"/>
              </a:solidFill>
            </a:ln>
            <a:effectLst/>
          </p:spPr>
          <p:txBody>
            <a:bodyPr wrap="square" anchor="ctr">
              <a:noAutofit/>
            </a:bodyPr>
            <a:lstStyle/>
            <a:p>
              <a:endParaRPr lang="en-US" sz="363">
                <a:latin typeface="Ubuntu Light" panose="020B0304030602030204" pitchFamily="34" charset="0"/>
              </a:endParaRPr>
            </a:p>
          </p:txBody>
        </p:sp>
      </p:grpSp>
      <p:grpSp>
        <p:nvGrpSpPr>
          <p:cNvPr id="4" name="Gruppo 3">
            <a:extLst>
              <a:ext uri="{FF2B5EF4-FFF2-40B4-BE49-F238E27FC236}">
                <a16:creationId xmlns:a16="http://schemas.microsoft.com/office/drawing/2014/main" id="{E05E15C1-8540-E2D8-0068-C43B99C16C6B}"/>
              </a:ext>
            </a:extLst>
          </p:cNvPr>
          <p:cNvGrpSpPr/>
          <p:nvPr/>
        </p:nvGrpSpPr>
        <p:grpSpPr>
          <a:xfrm>
            <a:off x="9583227" y="2405136"/>
            <a:ext cx="1182218" cy="2224651"/>
            <a:chOff x="9422354" y="2709948"/>
            <a:chExt cx="1182218" cy="2224651"/>
          </a:xfrm>
        </p:grpSpPr>
        <p:sp>
          <p:nvSpPr>
            <p:cNvPr id="17" name="Freeform 6">
              <a:extLst>
                <a:ext uri="{FF2B5EF4-FFF2-40B4-BE49-F238E27FC236}">
                  <a16:creationId xmlns:a16="http://schemas.microsoft.com/office/drawing/2014/main" id="{E792DAF0-9A99-4217-38A9-215E116B30BB}"/>
                </a:ext>
              </a:extLst>
            </p:cNvPr>
            <p:cNvSpPr>
              <a:spLocks noChangeArrowheads="1"/>
            </p:cNvSpPr>
            <p:nvPr/>
          </p:nvSpPr>
          <p:spPr bwMode="auto">
            <a:xfrm>
              <a:off x="9422354" y="2709948"/>
              <a:ext cx="1182218" cy="2224651"/>
            </a:xfrm>
            <a:custGeom>
              <a:avLst/>
              <a:gdLst>
                <a:gd name="T0" fmla="*/ 1178123 w 2052"/>
                <a:gd name="T1" fmla="*/ 1842536 h 3860"/>
                <a:gd name="T2" fmla="*/ 1178123 w 2052"/>
                <a:gd name="T3" fmla="*/ 1842536 h 3860"/>
                <a:gd name="T4" fmla="*/ 669017 w 2052"/>
                <a:gd name="T5" fmla="*/ 2351813 h 3860"/>
                <a:gd name="T6" fmla="*/ 669017 w 2052"/>
                <a:gd name="T7" fmla="*/ 2351813 h 3860"/>
                <a:gd name="T8" fmla="*/ 159911 w 2052"/>
                <a:gd name="T9" fmla="*/ 1842536 h 3860"/>
                <a:gd name="T10" fmla="*/ 159911 w 2052"/>
                <a:gd name="T11" fmla="*/ 1842536 h 3860"/>
                <a:gd name="T12" fmla="*/ 669017 w 2052"/>
                <a:gd name="T13" fmla="*/ 1333260 h 3860"/>
                <a:gd name="T14" fmla="*/ 669017 w 2052"/>
                <a:gd name="T15" fmla="*/ 1333260 h 3860"/>
                <a:gd name="T16" fmla="*/ 1178123 w 2052"/>
                <a:gd name="T17" fmla="*/ 1842536 h 3860"/>
                <a:gd name="T18" fmla="*/ 860911 w 2052"/>
                <a:gd name="T19" fmla="*/ 296425 h 3860"/>
                <a:gd name="T20" fmla="*/ 860911 w 2052"/>
                <a:gd name="T21" fmla="*/ 296425 h 3860"/>
                <a:gd name="T22" fmla="*/ 669017 w 2052"/>
                <a:gd name="T23" fmla="*/ 488383 h 3860"/>
                <a:gd name="T24" fmla="*/ 669017 w 2052"/>
                <a:gd name="T25" fmla="*/ 488383 h 3860"/>
                <a:gd name="T26" fmla="*/ 477124 w 2052"/>
                <a:gd name="T27" fmla="*/ 296425 h 3860"/>
                <a:gd name="T28" fmla="*/ 477124 w 2052"/>
                <a:gd name="T29" fmla="*/ 296425 h 3860"/>
                <a:gd name="T30" fmla="*/ 669017 w 2052"/>
                <a:gd name="T31" fmla="*/ 104467 h 3860"/>
                <a:gd name="T32" fmla="*/ 669017 w 2052"/>
                <a:gd name="T33" fmla="*/ 104467 h 3860"/>
                <a:gd name="T34" fmla="*/ 860911 w 2052"/>
                <a:gd name="T35" fmla="*/ 296425 h 3860"/>
                <a:gd name="T36" fmla="*/ 1284513 w 2052"/>
                <a:gd name="T37" fmla="*/ 1586592 h 3860"/>
                <a:gd name="T38" fmla="*/ 1285819 w 2052"/>
                <a:gd name="T39" fmla="*/ 1586592 h 3860"/>
                <a:gd name="T40" fmla="*/ 1285819 w 2052"/>
                <a:gd name="T41" fmla="*/ 1586592 h 3860"/>
                <a:gd name="T42" fmla="*/ 1278639 w 2052"/>
                <a:gd name="T43" fmla="*/ 1572881 h 3860"/>
                <a:gd name="T44" fmla="*/ 1278639 w 2052"/>
                <a:gd name="T45" fmla="*/ 1572881 h 3860"/>
                <a:gd name="T46" fmla="*/ 1244699 w 2052"/>
                <a:gd name="T47" fmla="*/ 1508242 h 3860"/>
                <a:gd name="T48" fmla="*/ 1244699 w 2052"/>
                <a:gd name="T49" fmla="*/ 1508242 h 3860"/>
                <a:gd name="T50" fmla="*/ 952289 w 2052"/>
                <a:gd name="T51" fmla="*/ 357147 h 3860"/>
                <a:gd name="T52" fmla="*/ 952289 w 2052"/>
                <a:gd name="T53" fmla="*/ 357147 h 3860"/>
                <a:gd name="T54" fmla="*/ 960121 w 2052"/>
                <a:gd name="T55" fmla="*/ 291202 h 3860"/>
                <a:gd name="T56" fmla="*/ 960121 w 2052"/>
                <a:gd name="T57" fmla="*/ 291202 h 3860"/>
                <a:gd name="T58" fmla="*/ 776060 w 2052"/>
                <a:gd name="T59" fmla="*/ 20893 h 3860"/>
                <a:gd name="T60" fmla="*/ 776060 w 2052"/>
                <a:gd name="T61" fmla="*/ 20893 h 3860"/>
                <a:gd name="T62" fmla="*/ 669017 w 2052"/>
                <a:gd name="T63" fmla="*/ 0 h 3860"/>
                <a:gd name="T64" fmla="*/ 669017 w 2052"/>
                <a:gd name="T65" fmla="*/ 0 h 3860"/>
                <a:gd name="T66" fmla="*/ 561975 w 2052"/>
                <a:gd name="T67" fmla="*/ 20893 h 3860"/>
                <a:gd name="T68" fmla="*/ 561975 w 2052"/>
                <a:gd name="T69" fmla="*/ 20893 h 3860"/>
                <a:gd name="T70" fmla="*/ 377913 w 2052"/>
                <a:gd name="T71" fmla="*/ 291202 h 3860"/>
                <a:gd name="T72" fmla="*/ 377913 w 2052"/>
                <a:gd name="T73" fmla="*/ 291202 h 3860"/>
                <a:gd name="T74" fmla="*/ 389009 w 2052"/>
                <a:gd name="T75" fmla="*/ 370205 h 3860"/>
                <a:gd name="T76" fmla="*/ 389009 w 2052"/>
                <a:gd name="T77" fmla="*/ 370205 h 3860"/>
                <a:gd name="T78" fmla="*/ 102474 w 2052"/>
                <a:gd name="T79" fmla="*/ 1493878 h 3860"/>
                <a:gd name="T80" fmla="*/ 102474 w 2052"/>
                <a:gd name="T81" fmla="*/ 1493878 h 3860"/>
                <a:gd name="T82" fmla="*/ 53521 w 2052"/>
                <a:gd name="T83" fmla="*/ 1586592 h 3860"/>
                <a:gd name="T84" fmla="*/ 53521 w 2052"/>
                <a:gd name="T85" fmla="*/ 1586592 h 3860"/>
                <a:gd name="T86" fmla="*/ 0 w 2052"/>
                <a:gd name="T87" fmla="*/ 1849719 h 3860"/>
                <a:gd name="T88" fmla="*/ 0 w 2052"/>
                <a:gd name="T89" fmla="*/ 1849719 h 3860"/>
                <a:gd name="T90" fmla="*/ 669017 w 2052"/>
                <a:gd name="T91" fmla="*/ 2519613 h 3860"/>
                <a:gd name="T92" fmla="*/ 669017 w 2052"/>
                <a:gd name="T93" fmla="*/ 2519613 h 3860"/>
                <a:gd name="T94" fmla="*/ 1338687 w 2052"/>
                <a:gd name="T95" fmla="*/ 1849719 h 3860"/>
                <a:gd name="T96" fmla="*/ 1338687 w 2052"/>
                <a:gd name="T97" fmla="*/ 1849719 h 3860"/>
                <a:gd name="T98" fmla="*/ 1284513 w 2052"/>
                <a:gd name="T99" fmla="*/ 1586592 h 38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52" h="3860">
                  <a:moveTo>
                    <a:pt x="1805" y="2822"/>
                  </a:moveTo>
                  <a:lnTo>
                    <a:pt x="1805" y="2822"/>
                  </a:lnTo>
                  <a:cubicBezTo>
                    <a:pt x="1805" y="3253"/>
                    <a:pt x="1456" y="3602"/>
                    <a:pt x="1025" y="3602"/>
                  </a:cubicBezTo>
                  <a:cubicBezTo>
                    <a:pt x="594" y="3602"/>
                    <a:pt x="245" y="3253"/>
                    <a:pt x="245" y="2822"/>
                  </a:cubicBezTo>
                  <a:cubicBezTo>
                    <a:pt x="245" y="2391"/>
                    <a:pt x="594" y="2042"/>
                    <a:pt x="1025" y="2042"/>
                  </a:cubicBezTo>
                  <a:cubicBezTo>
                    <a:pt x="1456" y="2042"/>
                    <a:pt x="1805" y="2391"/>
                    <a:pt x="1805" y="2822"/>
                  </a:cubicBezTo>
                  <a:close/>
                  <a:moveTo>
                    <a:pt x="1319" y="454"/>
                  </a:moveTo>
                  <a:lnTo>
                    <a:pt x="1319" y="454"/>
                  </a:lnTo>
                  <a:cubicBezTo>
                    <a:pt x="1319" y="617"/>
                    <a:pt x="1188" y="748"/>
                    <a:pt x="1025" y="748"/>
                  </a:cubicBezTo>
                  <a:cubicBezTo>
                    <a:pt x="863" y="748"/>
                    <a:pt x="731" y="617"/>
                    <a:pt x="731" y="454"/>
                  </a:cubicBezTo>
                  <a:cubicBezTo>
                    <a:pt x="731" y="292"/>
                    <a:pt x="863" y="160"/>
                    <a:pt x="1025" y="160"/>
                  </a:cubicBezTo>
                  <a:cubicBezTo>
                    <a:pt x="1188" y="160"/>
                    <a:pt x="1319" y="292"/>
                    <a:pt x="1319" y="454"/>
                  </a:cubicBezTo>
                  <a:close/>
                  <a:moveTo>
                    <a:pt x="1968" y="2430"/>
                  </a:moveTo>
                  <a:lnTo>
                    <a:pt x="1970" y="2430"/>
                  </a:lnTo>
                  <a:cubicBezTo>
                    <a:pt x="1970" y="2430"/>
                    <a:pt x="1966" y="2423"/>
                    <a:pt x="1959" y="2409"/>
                  </a:cubicBezTo>
                  <a:cubicBezTo>
                    <a:pt x="1943" y="2375"/>
                    <a:pt x="1926" y="2341"/>
                    <a:pt x="1907" y="2310"/>
                  </a:cubicBezTo>
                  <a:cubicBezTo>
                    <a:pt x="1750" y="2002"/>
                    <a:pt x="1366" y="1167"/>
                    <a:pt x="1459" y="547"/>
                  </a:cubicBezTo>
                  <a:cubicBezTo>
                    <a:pt x="1463" y="532"/>
                    <a:pt x="1471" y="464"/>
                    <a:pt x="1471" y="446"/>
                  </a:cubicBezTo>
                  <a:cubicBezTo>
                    <a:pt x="1471" y="258"/>
                    <a:pt x="1355" y="98"/>
                    <a:pt x="1189" y="32"/>
                  </a:cubicBezTo>
                  <a:cubicBezTo>
                    <a:pt x="1139" y="12"/>
                    <a:pt x="1083" y="0"/>
                    <a:pt x="1025" y="0"/>
                  </a:cubicBezTo>
                  <a:cubicBezTo>
                    <a:pt x="967" y="0"/>
                    <a:pt x="911" y="12"/>
                    <a:pt x="861" y="32"/>
                  </a:cubicBezTo>
                  <a:cubicBezTo>
                    <a:pt x="696" y="98"/>
                    <a:pt x="579" y="258"/>
                    <a:pt x="579" y="446"/>
                  </a:cubicBezTo>
                  <a:cubicBezTo>
                    <a:pt x="579" y="457"/>
                    <a:pt x="588" y="538"/>
                    <a:pt x="596" y="567"/>
                  </a:cubicBezTo>
                  <a:cubicBezTo>
                    <a:pt x="677" y="1170"/>
                    <a:pt x="318" y="1967"/>
                    <a:pt x="157" y="2288"/>
                  </a:cubicBezTo>
                  <a:cubicBezTo>
                    <a:pt x="128" y="2333"/>
                    <a:pt x="103" y="2381"/>
                    <a:pt x="82" y="2430"/>
                  </a:cubicBezTo>
                  <a:cubicBezTo>
                    <a:pt x="29" y="2554"/>
                    <a:pt x="0" y="2690"/>
                    <a:pt x="0" y="2833"/>
                  </a:cubicBezTo>
                  <a:cubicBezTo>
                    <a:pt x="0" y="3399"/>
                    <a:pt x="459" y="3859"/>
                    <a:pt x="1025" y="3859"/>
                  </a:cubicBezTo>
                  <a:cubicBezTo>
                    <a:pt x="1591" y="3859"/>
                    <a:pt x="2051" y="3399"/>
                    <a:pt x="2051" y="2833"/>
                  </a:cubicBezTo>
                  <a:cubicBezTo>
                    <a:pt x="2051" y="2690"/>
                    <a:pt x="2021" y="2554"/>
                    <a:pt x="1968" y="2430"/>
                  </a:cubicBezTo>
                  <a:close/>
                </a:path>
              </a:pathLst>
            </a:custGeom>
            <a:solidFill>
              <a:srgbClr val="02AA16"/>
            </a:solidFill>
            <a:ln>
              <a:solidFill>
                <a:srgbClr val="02AA16"/>
              </a:solidFill>
            </a:ln>
            <a:effectLst/>
          </p:spPr>
          <p:txBody>
            <a:bodyPr wrap="none" anchor="ctr"/>
            <a:lstStyle/>
            <a:p>
              <a:endParaRPr lang="en-US" dirty="0">
                <a:latin typeface="Ubuntu Light" panose="020B0304030602030204" pitchFamily="34" charset="0"/>
              </a:endParaRPr>
            </a:p>
          </p:txBody>
        </p:sp>
        <p:sp>
          <p:nvSpPr>
            <p:cNvPr id="27" name="Freeform 16">
              <a:extLst>
                <a:ext uri="{FF2B5EF4-FFF2-40B4-BE49-F238E27FC236}">
                  <a16:creationId xmlns:a16="http://schemas.microsoft.com/office/drawing/2014/main" id="{72C17BFF-D715-CD51-D6D9-6278F1F79ABE}"/>
                </a:ext>
              </a:extLst>
            </p:cNvPr>
            <p:cNvSpPr>
              <a:spLocks noChangeArrowheads="1"/>
            </p:cNvSpPr>
            <p:nvPr/>
          </p:nvSpPr>
          <p:spPr bwMode="auto">
            <a:xfrm>
              <a:off x="9930835" y="2885378"/>
              <a:ext cx="165258" cy="165259"/>
            </a:xfrm>
            <a:custGeom>
              <a:avLst/>
              <a:gdLst>
                <a:gd name="T0" fmla="*/ 98811 w 288"/>
                <a:gd name="T1" fmla="*/ 47455 h 288"/>
                <a:gd name="T2" fmla="*/ 88410 w 288"/>
                <a:gd name="T3" fmla="*/ 57206 h 288"/>
                <a:gd name="T4" fmla="*/ 117013 w 288"/>
                <a:gd name="T5" fmla="*/ 86459 h 288"/>
                <a:gd name="T6" fmla="*/ 43555 w 288"/>
                <a:gd name="T7" fmla="*/ 86459 h 288"/>
                <a:gd name="T8" fmla="*/ 43555 w 288"/>
                <a:gd name="T9" fmla="*/ 100760 h 288"/>
                <a:gd name="T10" fmla="*/ 117013 w 288"/>
                <a:gd name="T11" fmla="*/ 100760 h 288"/>
                <a:gd name="T12" fmla="*/ 88410 w 288"/>
                <a:gd name="T13" fmla="*/ 129363 h 288"/>
                <a:gd name="T14" fmla="*/ 98811 w 288"/>
                <a:gd name="T15" fmla="*/ 139114 h 288"/>
                <a:gd name="T16" fmla="*/ 144966 w 288"/>
                <a:gd name="T17" fmla="*/ 93610 h 288"/>
                <a:gd name="T18" fmla="*/ 98811 w 288"/>
                <a:gd name="T19" fmla="*/ 47455 h 288"/>
                <a:gd name="T20" fmla="*/ 93611 w 288"/>
                <a:gd name="T21" fmla="*/ 14301 h 288"/>
                <a:gd name="T22" fmla="*/ 93611 w 288"/>
                <a:gd name="T23" fmla="*/ 14301 h 288"/>
                <a:gd name="T24" fmla="*/ 172269 w 288"/>
                <a:gd name="T25" fmla="*/ 93610 h 288"/>
                <a:gd name="T26" fmla="*/ 172269 w 288"/>
                <a:gd name="T27" fmla="*/ 93610 h 288"/>
                <a:gd name="T28" fmla="*/ 93611 w 288"/>
                <a:gd name="T29" fmla="*/ 172267 h 288"/>
                <a:gd name="T30" fmla="*/ 93611 w 288"/>
                <a:gd name="T31" fmla="*/ 172267 h 288"/>
                <a:gd name="T32" fmla="*/ 14302 w 288"/>
                <a:gd name="T33" fmla="*/ 93610 h 288"/>
                <a:gd name="T34" fmla="*/ 14302 w 288"/>
                <a:gd name="T35" fmla="*/ 93610 h 288"/>
                <a:gd name="T36" fmla="*/ 93611 w 288"/>
                <a:gd name="T37" fmla="*/ 14301 h 288"/>
                <a:gd name="T38" fmla="*/ 93611 w 288"/>
                <a:gd name="T39" fmla="*/ 0 h 288"/>
                <a:gd name="T40" fmla="*/ 93611 w 288"/>
                <a:gd name="T41" fmla="*/ 0 h 288"/>
                <a:gd name="T42" fmla="*/ 0 w 288"/>
                <a:gd name="T43" fmla="*/ 93610 h 288"/>
                <a:gd name="T44" fmla="*/ 0 w 288"/>
                <a:gd name="T45" fmla="*/ 93610 h 288"/>
                <a:gd name="T46" fmla="*/ 93611 w 288"/>
                <a:gd name="T47" fmla="*/ 186569 h 288"/>
                <a:gd name="T48" fmla="*/ 93611 w 288"/>
                <a:gd name="T49" fmla="*/ 186569 h 288"/>
                <a:gd name="T50" fmla="*/ 186571 w 288"/>
                <a:gd name="T51" fmla="*/ 93610 h 288"/>
                <a:gd name="T52" fmla="*/ 186571 w 288"/>
                <a:gd name="T53" fmla="*/ 93610 h 288"/>
                <a:gd name="T54" fmla="*/ 93611 w 288"/>
                <a:gd name="T55" fmla="*/ 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8" h="288">
                  <a:moveTo>
                    <a:pt x="152" y="73"/>
                  </a:moveTo>
                  <a:lnTo>
                    <a:pt x="136" y="88"/>
                  </a:lnTo>
                  <a:lnTo>
                    <a:pt x="180" y="133"/>
                  </a:lnTo>
                  <a:lnTo>
                    <a:pt x="67" y="133"/>
                  </a:lnTo>
                  <a:lnTo>
                    <a:pt x="67" y="155"/>
                  </a:lnTo>
                  <a:lnTo>
                    <a:pt x="180" y="155"/>
                  </a:lnTo>
                  <a:lnTo>
                    <a:pt x="136" y="199"/>
                  </a:lnTo>
                  <a:lnTo>
                    <a:pt x="152" y="214"/>
                  </a:lnTo>
                  <a:lnTo>
                    <a:pt x="223" y="144"/>
                  </a:lnTo>
                  <a:lnTo>
                    <a:pt x="152" y="73"/>
                  </a:lnTo>
                  <a:close/>
                  <a:moveTo>
                    <a:pt x="144" y="22"/>
                  </a:moveTo>
                  <a:lnTo>
                    <a:pt x="144" y="22"/>
                  </a:lnTo>
                  <a:cubicBezTo>
                    <a:pt x="211" y="22"/>
                    <a:pt x="265" y="76"/>
                    <a:pt x="265" y="144"/>
                  </a:cubicBezTo>
                  <a:cubicBezTo>
                    <a:pt x="265" y="211"/>
                    <a:pt x="211" y="265"/>
                    <a:pt x="144" y="265"/>
                  </a:cubicBezTo>
                  <a:cubicBezTo>
                    <a:pt x="76" y="265"/>
                    <a:pt x="22" y="211"/>
                    <a:pt x="22" y="144"/>
                  </a:cubicBezTo>
                  <a:cubicBezTo>
                    <a:pt x="22" y="76"/>
                    <a:pt x="76" y="22"/>
                    <a:pt x="144" y="22"/>
                  </a:cubicBezTo>
                  <a:close/>
                  <a:moveTo>
                    <a:pt x="144" y="0"/>
                  </a:moveTo>
                  <a:lnTo>
                    <a:pt x="144" y="0"/>
                  </a:lnTo>
                  <a:cubicBezTo>
                    <a:pt x="65" y="0"/>
                    <a:pt x="0" y="64"/>
                    <a:pt x="0" y="144"/>
                  </a:cubicBezTo>
                  <a:cubicBezTo>
                    <a:pt x="0" y="223"/>
                    <a:pt x="65" y="287"/>
                    <a:pt x="144" y="287"/>
                  </a:cubicBezTo>
                  <a:cubicBezTo>
                    <a:pt x="223" y="287"/>
                    <a:pt x="287" y="223"/>
                    <a:pt x="287" y="144"/>
                  </a:cubicBezTo>
                  <a:cubicBezTo>
                    <a:pt x="287" y="64"/>
                    <a:pt x="223" y="0"/>
                    <a:pt x="144" y="0"/>
                  </a:cubicBezTo>
                  <a:close/>
                </a:path>
              </a:pathLst>
            </a:custGeom>
            <a:solidFill>
              <a:schemeClr val="accent4"/>
            </a:solidFill>
            <a:ln>
              <a:solidFill>
                <a:srgbClr val="02AA16"/>
              </a:solidFill>
            </a:ln>
            <a:effectLst/>
          </p:spPr>
          <p:txBody>
            <a:bodyPr wrap="none" anchor="ctr"/>
            <a:lstStyle/>
            <a:p>
              <a:endParaRPr lang="en-US" dirty="0">
                <a:latin typeface="Ubuntu Light" panose="020B0304030602030204" pitchFamily="34" charset="0"/>
              </a:endParaRPr>
            </a:p>
          </p:txBody>
        </p:sp>
        <p:sp>
          <p:nvSpPr>
            <p:cNvPr id="37" name="Freeform 45">
              <a:extLst>
                <a:ext uri="{FF2B5EF4-FFF2-40B4-BE49-F238E27FC236}">
                  <a16:creationId xmlns:a16="http://schemas.microsoft.com/office/drawing/2014/main" id="{A08B91C0-8516-7170-B700-A9FAA74A440F}"/>
                </a:ext>
              </a:extLst>
            </p:cNvPr>
            <p:cNvSpPr>
              <a:spLocks noChangeArrowheads="1"/>
            </p:cNvSpPr>
            <p:nvPr/>
          </p:nvSpPr>
          <p:spPr bwMode="auto">
            <a:xfrm>
              <a:off x="9794005" y="4173026"/>
              <a:ext cx="438917" cy="387592"/>
            </a:xfrm>
            <a:custGeom>
              <a:avLst/>
              <a:gdLst>
                <a:gd name="connsiteX0" fmla="*/ 157561 w 516326"/>
                <a:gd name="connsiteY0" fmla="*/ 341265 h 455949"/>
                <a:gd name="connsiteX1" fmla="*/ 144699 w 516326"/>
                <a:gd name="connsiteY1" fmla="*/ 363879 h 455949"/>
                <a:gd name="connsiteX2" fmla="*/ 151934 w 516326"/>
                <a:gd name="connsiteY2" fmla="*/ 441412 h 455949"/>
                <a:gd name="connsiteX3" fmla="*/ 239156 w 516326"/>
                <a:gd name="connsiteY3" fmla="*/ 441412 h 455949"/>
                <a:gd name="connsiteX4" fmla="*/ 243979 w 516326"/>
                <a:gd name="connsiteY4" fmla="*/ 436162 h 455949"/>
                <a:gd name="connsiteX5" fmla="*/ 243979 w 516326"/>
                <a:gd name="connsiteY5" fmla="*/ 400223 h 455949"/>
                <a:gd name="connsiteX6" fmla="*/ 185296 w 516326"/>
                <a:gd name="connsiteY6" fmla="*/ 341265 h 455949"/>
                <a:gd name="connsiteX7" fmla="*/ 72752 w 516326"/>
                <a:gd name="connsiteY7" fmla="*/ 341265 h 455949"/>
                <a:gd name="connsiteX8" fmla="*/ 14068 w 516326"/>
                <a:gd name="connsiteY8" fmla="*/ 400223 h 455949"/>
                <a:gd name="connsiteX9" fmla="*/ 14068 w 516326"/>
                <a:gd name="connsiteY9" fmla="*/ 436162 h 455949"/>
                <a:gd name="connsiteX10" fmla="*/ 19293 w 516326"/>
                <a:gd name="connsiteY10" fmla="*/ 441412 h 455949"/>
                <a:gd name="connsiteX11" fmla="*/ 106515 w 516326"/>
                <a:gd name="connsiteY11" fmla="*/ 441412 h 455949"/>
                <a:gd name="connsiteX12" fmla="*/ 113750 w 516326"/>
                <a:gd name="connsiteY12" fmla="*/ 363879 h 455949"/>
                <a:gd name="connsiteX13" fmla="*/ 100486 w 516326"/>
                <a:gd name="connsiteY13" fmla="*/ 341265 h 455949"/>
                <a:gd name="connsiteX14" fmla="*/ 72752 w 516326"/>
                <a:gd name="connsiteY14" fmla="*/ 326728 h 455949"/>
                <a:gd name="connsiteX15" fmla="*/ 92447 w 516326"/>
                <a:gd name="connsiteY15" fmla="*/ 326728 h 455949"/>
                <a:gd name="connsiteX16" fmla="*/ 166002 w 516326"/>
                <a:gd name="connsiteY16" fmla="*/ 326728 h 455949"/>
                <a:gd name="connsiteX17" fmla="*/ 185296 w 516326"/>
                <a:gd name="connsiteY17" fmla="*/ 326728 h 455949"/>
                <a:gd name="connsiteX18" fmla="*/ 258851 w 516326"/>
                <a:gd name="connsiteY18" fmla="*/ 400223 h 455949"/>
                <a:gd name="connsiteX19" fmla="*/ 258851 w 516326"/>
                <a:gd name="connsiteY19" fmla="*/ 436162 h 455949"/>
                <a:gd name="connsiteX20" fmla="*/ 239156 w 516326"/>
                <a:gd name="connsiteY20" fmla="*/ 455949 h 455949"/>
                <a:gd name="connsiteX21" fmla="*/ 19293 w 516326"/>
                <a:gd name="connsiteY21" fmla="*/ 455949 h 455949"/>
                <a:gd name="connsiteX22" fmla="*/ 0 w 516326"/>
                <a:gd name="connsiteY22" fmla="*/ 436162 h 455949"/>
                <a:gd name="connsiteX23" fmla="*/ 0 w 516326"/>
                <a:gd name="connsiteY23" fmla="*/ 400223 h 455949"/>
                <a:gd name="connsiteX24" fmla="*/ 72752 w 516326"/>
                <a:gd name="connsiteY24" fmla="*/ 326728 h 455949"/>
                <a:gd name="connsiteX25" fmla="*/ 129149 w 516326"/>
                <a:gd name="connsiteY25" fmla="*/ 211016 h 455949"/>
                <a:gd name="connsiteX26" fmla="*/ 87292 w 516326"/>
                <a:gd name="connsiteY26" fmla="*/ 252978 h 455949"/>
                <a:gd name="connsiteX27" fmla="*/ 129149 w 516326"/>
                <a:gd name="connsiteY27" fmla="*/ 294939 h 455949"/>
                <a:gd name="connsiteX28" fmla="*/ 170603 w 516326"/>
                <a:gd name="connsiteY28" fmla="*/ 252978 h 455949"/>
                <a:gd name="connsiteX29" fmla="*/ 129149 w 516326"/>
                <a:gd name="connsiteY29" fmla="*/ 211016 h 455949"/>
                <a:gd name="connsiteX30" fmla="*/ 358366 w 516326"/>
                <a:gd name="connsiteY30" fmla="*/ 197100 h 455949"/>
                <a:gd name="connsiteX31" fmla="*/ 418589 w 516326"/>
                <a:gd name="connsiteY31" fmla="*/ 197100 h 455949"/>
                <a:gd name="connsiteX32" fmla="*/ 425768 w 516326"/>
                <a:gd name="connsiteY32" fmla="*/ 204203 h 455949"/>
                <a:gd name="connsiteX33" fmla="*/ 418589 w 516326"/>
                <a:gd name="connsiteY33" fmla="*/ 210911 h 455949"/>
                <a:gd name="connsiteX34" fmla="*/ 358366 w 516326"/>
                <a:gd name="connsiteY34" fmla="*/ 210911 h 455949"/>
                <a:gd name="connsiteX35" fmla="*/ 351586 w 516326"/>
                <a:gd name="connsiteY35" fmla="*/ 204203 h 455949"/>
                <a:gd name="connsiteX36" fmla="*/ 358366 w 516326"/>
                <a:gd name="connsiteY36" fmla="*/ 197100 h 455949"/>
                <a:gd name="connsiteX37" fmla="*/ 328692 w 516326"/>
                <a:gd name="connsiteY37" fmla="*/ 166914 h 455949"/>
                <a:gd name="connsiteX38" fmla="*/ 420245 w 516326"/>
                <a:gd name="connsiteY38" fmla="*/ 166914 h 455949"/>
                <a:gd name="connsiteX39" fmla="*/ 427537 w 516326"/>
                <a:gd name="connsiteY39" fmla="*/ 173825 h 455949"/>
                <a:gd name="connsiteX40" fmla="*/ 420245 w 516326"/>
                <a:gd name="connsiteY40" fmla="*/ 180736 h 455949"/>
                <a:gd name="connsiteX41" fmla="*/ 328692 w 516326"/>
                <a:gd name="connsiteY41" fmla="*/ 180736 h 455949"/>
                <a:gd name="connsiteX42" fmla="*/ 321400 w 516326"/>
                <a:gd name="connsiteY42" fmla="*/ 173825 h 455949"/>
                <a:gd name="connsiteX43" fmla="*/ 328692 w 516326"/>
                <a:gd name="connsiteY43" fmla="*/ 166914 h 455949"/>
                <a:gd name="connsiteX44" fmla="*/ 328692 w 516326"/>
                <a:gd name="connsiteY44" fmla="*/ 134950 h 455949"/>
                <a:gd name="connsiteX45" fmla="*/ 420245 w 516326"/>
                <a:gd name="connsiteY45" fmla="*/ 134950 h 455949"/>
                <a:gd name="connsiteX46" fmla="*/ 427537 w 516326"/>
                <a:gd name="connsiteY46" fmla="*/ 141861 h 455949"/>
                <a:gd name="connsiteX47" fmla="*/ 420245 w 516326"/>
                <a:gd name="connsiteY47" fmla="*/ 148772 h 455949"/>
                <a:gd name="connsiteX48" fmla="*/ 328692 w 516326"/>
                <a:gd name="connsiteY48" fmla="*/ 148772 h 455949"/>
                <a:gd name="connsiteX49" fmla="*/ 321400 w 516326"/>
                <a:gd name="connsiteY49" fmla="*/ 141861 h 455949"/>
                <a:gd name="connsiteX50" fmla="*/ 328692 w 516326"/>
                <a:gd name="connsiteY50" fmla="*/ 134950 h 455949"/>
                <a:gd name="connsiteX51" fmla="*/ 266172 w 516326"/>
                <a:gd name="connsiteY51" fmla="*/ 123854 h 455949"/>
                <a:gd name="connsiteX52" fmla="*/ 235685 w 516326"/>
                <a:gd name="connsiteY52" fmla="*/ 153940 h 455949"/>
                <a:gd name="connsiteX53" fmla="*/ 233679 w 516326"/>
                <a:gd name="connsiteY53" fmla="*/ 155946 h 455949"/>
                <a:gd name="connsiteX54" fmla="*/ 201587 w 516326"/>
                <a:gd name="connsiteY54" fmla="*/ 188038 h 455949"/>
                <a:gd name="connsiteX55" fmla="*/ 228865 w 516326"/>
                <a:gd name="connsiteY55" fmla="*/ 196864 h 455949"/>
                <a:gd name="connsiteX56" fmla="*/ 274998 w 516326"/>
                <a:gd name="connsiteY56" fmla="*/ 150731 h 455949"/>
                <a:gd name="connsiteX57" fmla="*/ 266172 w 516326"/>
                <a:gd name="connsiteY57" fmla="*/ 123854 h 455949"/>
                <a:gd name="connsiteX58" fmla="*/ 235685 w 516326"/>
                <a:gd name="connsiteY58" fmla="*/ 105401 h 455949"/>
                <a:gd name="connsiteX59" fmla="*/ 235685 w 516326"/>
                <a:gd name="connsiteY59" fmla="*/ 133883 h 455949"/>
                <a:gd name="connsiteX60" fmla="*/ 255742 w 516326"/>
                <a:gd name="connsiteY60" fmla="*/ 113825 h 455949"/>
                <a:gd name="connsiteX61" fmla="*/ 235685 w 516326"/>
                <a:gd name="connsiteY61" fmla="*/ 105401 h 455949"/>
                <a:gd name="connsiteX62" fmla="*/ 221644 w 516326"/>
                <a:gd name="connsiteY62" fmla="*/ 105401 h 455949"/>
                <a:gd name="connsiteX63" fmla="*/ 183134 w 516326"/>
                <a:gd name="connsiteY63" fmla="*/ 150731 h 455949"/>
                <a:gd name="connsiteX64" fmla="*/ 191558 w 516326"/>
                <a:gd name="connsiteY64" fmla="*/ 178009 h 455949"/>
                <a:gd name="connsiteX65" fmla="*/ 221644 w 516326"/>
                <a:gd name="connsiteY65" fmla="*/ 147923 h 455949"/>
                <a:gd name="connsiteX66" fmla="*/ 312641 w 516326"/>
                <a:gd name="connsiteY66" fmla="*/ 104764 h 455949"/>
                <a:gd name="connsiteX67" fmla="*/ 418545 w 516326"/>
                <a:gd name="connsiteY67" fmla="*/ 104764 h 455949"/>
                <a:gd name="connsiteX68" fmla="*/ 425766 w 516326"/>
                <a:gd name="connsiteY68" fmla="*/ 111472 h 455949"/>
                <a:gd name="connsiteX69" fmla="*/ 418545 w 516326"/>
                <a:gd name="connsiteY69" fmla="*/ 118575 h 455949"/>
                <a:gd name="connsiteX70" fmla="*/ 312641 w 516326"/>
                <a:gd name="connsiteY70" fmla="*/ 118575 h 455949"/>
                <a:gd name="connsiteX71" fmla="*/ 305420 w 516326"/>
                <a:gd name="connsiteY71" fmla="*/ 111472 h 455949"/>
                <a:gd name="connsiteX72" fmla="*/ 312641 w 516326"/>
                <a:gd name="connsiteY72" fmla="*/ 104764 h 455949"/>
                <a:gd name="connsiteX73" fmla="*/ 228865 w 516326"/>
                <a:gd name="connsiteY73" fmla="*/ 90558 h 455949"/>
                <a:gd name="connsiteX74" fmla="*/ 270986 w 516326"/>
                <a:gd name="connsiteY74" fmla="*/ 108209 h 455949"/>
                <a:gd name="connsiteX75" fmla="*/ 271387 w 516326"/>
                <a:gd name="connsiteY75" fmla="*/ 108610 h 455949"/>
                <a:gd name="connsiteX76" fmla="*/ 289038 w 516326"/>
                <a:gd name="connsiteY76" fmla="*/ 150731 h 455949"/>
                <a:gd name="connsiteX77" fmla="*/ 228865 w 516326"/>
                <a:gd name="connsiteY77" fmla="*/ 210904 h 455949"/>
                <a:gd name="connsiteX78" fmla="*/ 168692 w 516326"/>
                <a:gd name="connsiteY78" fmla="*/ 150731 h 455949"/>
                <a:gd name="connsiteX79" fmla="*/ 228865 w 516326"/>
                <a:gd name="connsiteY79" fmla="*/ 90558 h 455949"/>
                <a:gd name="connsiteX80" fmla="*/ 135991 w 516326"/>
                <a:gd name="connsiteY80" fmla="*/ 60117 h 455949"/>
                <a:gd name="connsiteX81" fmla="*/ 135991 w 516326"/>
                <a:gd name="connsiteY81" fmla="*/ 197298 h 455949"/>
                <a:gd name="connsiteX82" fmla="*/ 185092 w 516326"/>
                <a:gd name="connsiteY82" fmla="*/ 252978 h 455949"/>
                <a:gd name="connsiteX83" fmla="*/ 180665 w 516326"/>
                <a:gd name="connsiteY83" fmla="*/ 274362 h 455949"/>
                <a:gd name="connsiteX84" fmla="*/ 453943 w 516326"/>
                <a:gd name="connsiteY84" fmla="*/ 274362 h 455949"/>
                <a:gd name="connsiteX85" fmla="*/ 472456 w 516326"/>
                <a:gd name="connsiteY85" fmla="*/ 256205 h 455949"/>
                <a:gd name="connsiteX86" fmla="*/ 472456 w 516326"/>
                <a:gd name="connsiteY86" fmla="*/ 60117 h 455949"/>
                <a:gd name="connsiteX87" fmla="*/ 122307 w 516326"/>
                <a:gd name="connsiteY87" fmla="*/ 14121 h 455949"/>
                <a:gd name="connsiteX88" fmla="*/ 106208 w 516326"/>
                <a:gd name="connsiteY88" fmla="*/ 29857 h 455949"/>
                <a:gd name="connsiteX89" fmla="*/ 122307 w 516326"/>
                <a:gd name="connsiteY89" fmla="*/ 45592 h 455949"/>
                <a:gd name="connsiteX90" fmla="*/ 486543 w 516326"/>
                <a:gd name="connsiteY90" fmla="*/ 45592 h 455949"/>
                <a:gd name="connsiteX91" fmla="*/ 502239 w 516326"/>
                <a:gd name="connsiteY91" fmla="*/ 29857 h 455949"/>
                <a:gd name="connsiteX92" fmla="*/ 486543 w 516326"/>
                <a:gd name="connsiteY92" fmla="*/ 14121 h 455949"/>
                <a:gd name="connsiteX93" fmla="*/ 122307 w 516326"/>
                <a:gd name="connsiteY93" fmla="*/ 0 h 455949"/>
                <a:gd name="connsiteX94" fmla="*/ 486543 w 516326"/>
                <a:gd name="connsiteY94" fmla="*/ 0 h 455949"/>
                <a:gd name="connsiteX95" fmla="*/ 516326 w 516326"/>
                <a:gd name="connsiteY95" fmla="*/ 29857 h 455949"/>
                <a:gd name="connsiteX96" fmla="*/ 486543 w 516326"/>
                <a:gd name="connsiteY96" fmla="*/ 60117 h 455949"/>
                <a:gd name="connsiteX97" fmla="*/ 486543 w 516326"/>
                <a:gd name="connsiteY97" fmla="*/ 256205 h 455949"/>
                <a:gd name="connsiteX98" fmla="*/ 453943 w 516326"/>
                <a:gd name="connsiteY98" fmla="*/ 288887 h 455949"/>
                <a:gd name="connsiteX99" fmla="*/ 311468 w 516326"/>
                <a:gd name="connsiteY99" fmla="*/ 288887 h 455949"/>
                <a:gd name="connsiteX100" fmla="*/ 311468 w 516326"/>
                <a:gd name="connsiteY100" fmla="*/ 322375 h 455949"/>
                <a:gd name="connsiteX101" fmla="*/ 319115 w 516326"/>
                <a:gd name="connsiteY101" fmla="*/ 334883 h 455949"/>
                <a:gd name="connsiteX102" fmla="*/ 304626 w 516326"/>
                <a:gd name="connsiteY102" fmla="*/ 349408 h 455949"/>
                <a:gd name="connsiteX103" fmla="*/ 290137 w 516326"/>
                <a:gd name="connsiteY103" fmla="*/ 334883 h 455949"/>
                <a:gd name="connsiteX104" fmla="*/ 297382 w 516326"/>
                <a:gd name="connsiteY104" fmla="*/ 322375 h 455949"/>
                <a:gd name="connsiteX105" fmla="*/ 297382 w 516326"/>
                <a:gd name="connsiteY105" fmla="*/ 288887 h 455949"/>
                <a:gd name="connsiteX106" fmla="*/ 172213 w 516326"/>
                <a:gd name="connsiteY106" fmla="*/ 288887 h 455949"/>
                <a:gd name="connsiteX107" fmla="*/ 129149 w 516326"/>
                <a:gd name="connsiteY107" fmla="*/ 309060 h 455949"/>
                <a:gd name="connsiteX108" fmla="*/ 72803 w 516326"/>
                <a:gd name="connsiteY108" fmla="*/ 252978 h 455949"/>
                <a:gd name="connsiteX109" fmla="*/ 121904 w 516326"/>
                <a:gd name="connsiteY109" fmla="*/ 197298 h 455949"/>
                <a:gd name="connsiteX110" fmla="*/ 121904 w 516326"/>
                <a:gd name="connsiteY110" fmla="*/ 60117 h 455949"/>
                <a:gd name="connsiteX111" fmla="*/ 92122 w 516326"/>
                <a:gd name="connsiteY111" fmla="*/ 29857 h 455949"/>
                <a:gd name="connsiteX112" fmla="*/ 122307 w 516326"/>
                <a:gd name="connsiteY112" fmla="*/ 0 h 45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16326" h="455949">
                  <a:moveTo>
                    <a:pt x="157561" y="341265"/>
                  </a:moveTo>
                  <a:lnTo>
                    <a:pt x="144699" y="363879"/>
                  </a:lnTo>
                  <a:lnTo>
                    <a:pt x="151934" y="441412"/>
                  </a:lnTo>
                  <a:lnTo>
                    <a:pt x="239156" y="441412"/>
                  </a:lnTo>
                  <a:cubicBezTo>
                    <a:pt x="241969" y="441412"/>
                    <a:pt x="243979" y="438989"/>
                    <a:pt x="243979" y="436162"/>
                  </a:cubicBezTo>
                  <a:lnTo>
                    <a:pt x="243979" y="400223"/>
                  </a:lnTo>
                  <a:cubicBezTo>
                    <a:pt x="243979" y="367514"/>
                    <a:pt x="217853" y="341265"/>
                    <a:pt x="185296" y="341265"/>
                  </a:cubicBezTo>
                  <a:close/>
                  <a:moveTo>
                    <a:pt x="72752" y="341265"/>
                  </a:moveTo>
                  <a:cubicBezTo>
                    <a:pt x="40596" y="341265"/>
                    <a:pt x="14068" y="367514"/>
                    <a:pt x="14068" y="400223"/>
                  </a:cubicBezTo>
                  <a:lnTo>
                    <a:pt x="14068" y="436162"/>
                  </a:lnTo>
                  <a:cubicBezTo>
                    <a:pt x="14068" y="438989"/>
                    <a:pt x="16480" y="441412"/>
                    <a:pt x="19293" y="441412"/>
                  </a:cubicBezTo>
                  <a:lnTo>
                    <a:pt x="106515" y="441412"/>
                  </a:lnTo>
                  <a:lnTo>
                    <a:pt x="113750" y="363879"/>
                  </a:lnTo>
                  <a:lnTo>
                    <a:pt x="100486" y="341265"/>
                  </a:lnTo>
                  <a:close/>
                  <a:moveTo>
                    <a:pt x="72752" y="326728"/>
                  </a:moveTo>
                  <a:lnTo>
                    <a:pt x="92447" y="326728"/>
                  </a:lnTo>
                  <a:lnTo>
                    <a:pt x="166002" y="326728"/>
                  </a:lnTo>
                  <a:lnTo>
                    <a:pt x="185296" y="326728"/>
                  </a:lnTo>
                  <a:cubicBezTo>
                    <a:pt x="225490" y="326728"/>
                    <a:pt x="258851" y="359841"/>
                    <a:pt x="258851" y="400223"/>
                  </a:cubicBezTo>
                  <a:lnTo>
                    <a:pt x="258851" y="436162"/>
                  </a:lnTo>
                  <a:cubicBezTo>
                    <a:pt x="258851" y="447065"/>
                    <a:pt x="249606" y="455949"/>
                    <a:pt x="239156" y="455949"/>
                  </a:cubicBezTo>
                  <a:lnTo>
                    <a:pt x="19293" y="455949"/>
                  </a:lnTo>
                  <a:cubicBezTo>
                    <a:pt x="8441" y="455949"/>
                    <a:pt x="0" y="447065"/>
                    <a:pt x="0" y="436162"/>
                  </a:cubicBezTo>
                  <a:lnTo>
                    <a:pt x="0" y="400223"/>
                  </a:lnTo>
                  <a:cubicBezTo>
                    <a:pt x="0" y="359841"/>
                    <a:pt x="32557" y="326728"/>
                    <a:pt x="72752" y="326728"/>
                  </a:cubicBezTo>
                  <a:close/>
                  <a:moveTo>
                    <a:pt x="129149" y="211016"/>
                  </a:moveTo>
                  <a:cubicBezTo>
                    <a:pt x="105806" y="211016"/>
                    <a:pt x="87292" y="229980"/>
                    <a:pt x="87292" y="252978"/>
                  </a:cubicBezTo>
                  <a:cubicBezTo>
                    <a:pt x="87292" y="275976"/>
                    <a:pt x="105806" y="294939"/>
                    <a:pt x="129149" y="294939"/>
                  </a:cubicBezTo>
                  <a:cubicBezTo>
                    <a:pt x="151687" y="294939"/>
                    <a:pt x="170603" y="275976"/>
                    <a:pt x="170603" y="252978"/>
                  </a:cubicBezTo>
                  <a:cubicBezTo>
                    <a:pt x="170603" y="229980"/>
                    <a:pt x="151687" y="211016"/>
                    <a:pt x="129149" y="211016"/>
                  </a:cubicBezTo>
                  <a:close/>
                  <a:moveTo>
                    <a:pt x="358366" y="197100"/>
                  </a:moveTo>
                  <a:lnTo>
                    <a:pt x="418589" y="197100"/>
                  </a:lnTo>
                  <a:cubicBezTo>
                    <a:pt x="422578" y="197100"/>
                    <a:pt x="425768" y="199862"/>
                    <a:pt x="425768" y="204203"/>
                  </a:cubicBezTo>
                  <a:cubicBezTo>
                    <a:pt x="425768" y="208149"/>
                    <a:pt x="422578" y="210911"/>
                    <a:pt x="418589" y="210911"/>
                  </a:cubicBezTo>
                  <a:lnTo>
                    <a:pt x="358366" y="210911"/>
                  </a:lnTo>
                  <a:cubicBezTo>
                    <a:pt x="354378" y="210911"/>
                    <a:pt x="351586" y="208149"/>
                    <a:pt x="351586" y="204203"/>
                  </a:cubicBezTo>
                  <a:cubicBezTo>
                    <a:pt x="351586" y="199862"/>
                    <a:pt x="354378" y="197100"/>
                    <a:pt x="358366" y="197100"/>
                  </a:cubicBezTo>
                  <a:close/>
                  <a:moveTo>
                    <a:pt x="328692" y="166914"/>
                  </a:moveTo>
                  <a:lnTo>
                    <a:pt x="420245" y="166914"/>
                  </a:lnTo>
                  <a:cubicBezTo>
                    <a:pt x="424296" y="166914"/>
                    <a:pt x="427537" y="169986"/>
                    <a:pt x="427537" y="173825"/>
                  </a:cubicBezTo>
                  <a:cubicBezTo>
                    <a:pt x="427537" y="177665"/>
                    <a:pt x="424296" y="180736"/>
                    <a:pt x="420245" y="180736"/>
                  </a:cubicBezTo>
                  <a:lnTo>
                    <a:pt x="328692" y="180736"/>
                  </a:lnTo>
                  <a:cubicBezTo>
                    <a:pt x="324641" y="180736"/>
                    <a:pt x="321400" y="177665"/>
                    <a:pt x="321400" y="173825"/>
                  </a:cubicBezTo>
                  <a:cubicBezTo>
                    <a:pt x="321400" y="169986"/>
                    <a:pt x="324641" y="166914"/>
                    <a:pt x="328692" y="166914"/>
                  </a:cubicBezTo>
                  <a:close/>
                  <a:moveTo>
                    <a:pt x="328692" y="134950"/>
                  </a:moveTo>
                  <a:lnTo>
                    <a:pt x="420245" y="134950"/>
                  </a:lnTo>
                  <a:cubicBezTo>
                    <a:pt x="424296" y="134950"/>
                    <a:pt x="427537" y="138406"/>
                    <a:pt x="427537" y="141861"/>
                  </a:cubicBezTo>
                  <a:cubicBezTo>
                    <a:pt x="427537" y="145701"/>
                    <a:pt x="424296" y="148772"/>
                    <a:pt x="420245" y="148772"/>
                  </a:cubicBezTo>
                  <a:lnTo>
                    <a:pt x="328692" y="148772"/>
                  </a:lnTo>
                  <a:cubicBezTo>
                    <a:pt x="324641" y="148772"/>
                    <a:pt x="321400" y="145701"/>
                    <a:pt x="321400" y="141861"/>
                  </a:cubicBezTo>
                  <a:cubicBezTo>
                    <a:pt x="321400" y="138406"/>
                    <a:pt x="324641" y="134950"/>
                    <a:pt x="328692" y="134950"/>
                  </a:cubicBezTo>
                  <a:close/>
                  <a:moveTo>
                    <a:pt x="266172" y="123854"/>
                  </a:moveTo>
                  <a:lnTo>
                    <a:pt x="235685" y="153940"/>
                  </a:lnTo>
                  <a:lnTo>
                    <a:pt x="233679" y="155946"/>
                  </a:lnTo>
                  <a:lnTo>
                    <a:pt x="201587" y="188038"/>
                  </a:lnTo>
                  <a:cubicBezTo>
                    <a:pt x="209208" y="193654"/>
                    <a:pt x="218435" y="196864"/>
                    <a:pt x="228865" y="196864"/>
                  </a:cubicBezTo>
                  <a:cubicBezTo>
                    <a:pt x="254138" y="196864"/>
                    <a:pt x="274998" y="176405"/>
                    <a:pt x="274998" y="150731"/>
                  </a:cubicBezTo>
                  <a:cubicBezTo>
                    <a:pt x="274998" y="140702"/>
                    <a:pt x="271387" y="131476"/>
                    <a:pt x="266172" y="123854"/>
                  </a:cubicBezTo>
                  <a:close/>
                  <a:moveTo>
                    <a:pt x="235685" y="105401"/>
                  </a:moveTo>
                  <a:lnTo>
                    <a:pt x="235685" y="133883"/>
                  </a:lnTo>
                  <a:lnTo>
                    <a:pt x="255742" y="113825"/>
                  </a:lnTo>
                  <a:cubicBezTo>
                    <a:pt x="250126" y="109813"/>
                    <a:pt x="243306" y="106604"/>
                    <a:pt x="235685" y="105401"/>
                  </a:cubicBezTo>
                  <a:close/>
                  <a:moveTo>
                    <a:pt x="221644" y="105401"/>
                  </a:moveTo>
                  <a:cubicBezTo>
                    <a:pt x="199581" y="109011"/>
                    <a:pt x="183134" y="127865"/>
                    <a:pt x="183134" y="150731"/>
                  </a:cubicBezTo>
                  <a:cubicBezTo>
                    <a:pt x="183134" y="161161"/>
                    <a:pt x="186343" y="170387"/>
                    <a:pt x="191558" y="178009"/>
                  </a:cubicBezTo>
                  <a:lnTo>
                    <a:pt x="221644" y="147923"/>
                  </a:lnTo>
                  <a:close/>
                  <a:moveTo>
                    <a:pt x="312641" y="104764"/>
                  </a:moveTo>
                  <a:lnTo>
                    <a:pt x="418545" y="104764"/>
                  </a:lnTo>
                  <a:cubicBezTo>
                    <a:pt x="422557" y="104764"/>
                    <a:pt x="425766" y="107921"/>
                    <a:pt x="425766" y="111472"/>
                  </a:cubicBezTo>
                  <a:cubicBezTo>
                    <a:pt x="425766" y="115419"/>
                    <a:pt x="422557" y="118575"/>
                    <a:pt x="418545" y="118575"/>
                  </a:cubicBezTo>
                  <a:lnTo>
                    <a:pt x="312641" y="118575"/>
                  </a:lnTo>
                  <a:cubicBezTo>
                    <a:pt x="308629" y="118575"/>
                    <a:pt x="305420" y="115419"/>
                    <a:pt x="305420" y="111472"/>
                  </a:cubicBezTo>
                  <a:cubicBezTo>
                    <a:pt x="305420" y="107921"/>
                    <a:pt x="308629" y="104764"/>
                    <a:pt x="312641" y="104764"/>
                  </a:cubicBezTo>
                  <a:close/>
                  <a:moveTo>
                    <a:pt x="228865" y="90558"/>
                  </a:moveTo>
                  <a:cubicBezTo>
                    <a:pt x="245312" y="90558"/>
                    <a:pt x="260155" y="97779"/>
                    <a:pt x="270986" y="108209"/>
                  </a:cubicBezTo>
                  <a:cubicBezTo>
                    <a:pt x="270986" y="108610"/>
                    <a:pt x="270986" y="108610"/>
                    <a:pt x="271387" y="108610"/>
                  </a:cubicBezTo>
                  <a:cubicBezTo>
                    <a:pt x="282218" y="119441"/>
                    <a:pt x="289038" y="134685"/>
                    <a:pt x="289038" y="150731"/>
                  </a:cubicBezTo>
                  <a:cubicBezTo>
                    <a:pt x="289038" y="184027"/>
                    <a:pt x="262161" y="210904"/>
                    <a:pt x="228865" y="210904"/>
                  </a:cubicBezTo>
                  <a:cubicBezTo>
                    <a:pt x="195569" y="210904"/>
                    <a:pt x="168692" y="184027"/>
                    <a:pt x="168692" y="150731"/>
                  </a:cubicBezTo>
                  <a:cubicBezTo>
                    <a:pt x="168692" y="117435"/>
                    <a:pt x="195569" y="90558"/>
                    <a:pt x="228865" y="90558"/>
                  </a:cubicBezTo>
                  <a:close/>
                  <a:moveTo>
                    <a:pt x="135991" y="60117"/>
                  </a:moveTo>
                  <a:lnTo>
                    <a:pt x="135991" y="197298"/>
                  </a:lnTo>
                  <a:cubicBezTo>
                    <a:pt x="163761" y="200930"/>
                    <a:pt x="185092" y="224331"/>
                    <a:pt x="185092" y="252978"/>
                  </a:cubicBezTo>
                  <a:cubicBezTo>
                    <a:pt x="185092" y="260644"/>
                    <a:pt x="183482" y="267906"/>
                    <a:pt x="180665" y="274362"/>
                  </a:cubicBezTo>
                  <a:lnTo>
                    <a:pt x="453943" y="274362"/>
                  </a:lnTo>
                  <a:cubicBezTo>
                    <a:pt x="464004" y="274362"/>
                    <a:pt x="472456" y="265889"/>
                    <a:pt x="472456" y="256205"/>
                  </a:cubicBezTo>
                  <a:lnTo>
                    <a:pt x="472456" y="60117"/>
                  </a:lnTo>
                  <a:close/>
                  <a:moveTo>
                    <a:pt x="122307" y="14121"/>
                  </a:moveTo>
                  <a:cubicBezTo>
                    <a:pt x="113453" y="14121"/>
                    <a:pt x="106208" y="20981"/>
                    <a:pt x="106208" y="29857"/>
                  </a:cubicBezTo>
                  <a:cubicBezTo>
                    <a:pt x="106208" y="38330"/>
                    <a:pt x="113453" y="45592"/>
                    <a:pt x="122307" y="45592"/>
                  </a:cubicBezTo>
                  <a:lnTo>
                    <a:pt x="486543" y="45592"/>
                  </a:lnTo>
                  <a:cubicBezTo>
                    <a:pt x="494995" y="45592"/>
                    <a:pt x="502239" y="38330"/>
                    <a:pt x="502239" y="29857"/>
                  </a:cubicBezTo>
                  <a:cubicBezTo>
                    <a:pt x="502239" y="20981"/>
                    <a:pt x="494995" y="14121"/>
                    <a:pt x="486543" y="14121"/>
                  </a:cubicBezTo>
                  <a:close/>
                  <a:moveTo>
                    <a:pt x="122307" y="0"/>
                  </a:moveTo>
                  <a:lnTo>
                    <a:pt x="486543" y="0"/>
                  </a:lnTo>
                  <a:cubicBezTo>
                    <a:pt x="503044" y="0"/>
                    <a:pt x="516326" y="13315"/>
                    <a:pt x="516326" y="29857"/>
                  </a:cubicBezTo>
                  <a:cubicBezTo>
                    <a:pt x="516326" y="46399"/>
                    <a:pt x="503044" y="59714"/>
                    <a:pt x="486543" y="60117"/>
                  </a:cubicBezTo>
                  <a:lnTo>
                    <a:pt x="486543" y="256205"/>
                  </a:lnTo>
                  <a:cubicBezTo>
                    <a:pt x="486543" y="273958"/>
                    <a:pt x="472054" y="288887"/>
                    <a:pt x="453943" y="288887"/>
                  </a:cubicBezTo>
                  <a:lnTo>
                    <a:pt x="311468" y="288887"/>
                  </a:lnTo>
                  <a:lnTo>
                    <a:pt x="311468" y="322375"/>
                  </a:lnTo>
                  <a:cubicBezTo>
                    <a:pt x="315895" y="325199"/>
                    <a:pt x="319115" y="329637"/>
                    <a:pt x="319115" y="334883"/>
                  </a:cubicBezTo>
                  <a:cubicBezTo>
                    <a:pt x="319115" y="342952"/>
                    <a:pt x="312675" y="349408"/>
                    <a:pt x="304626" y="349408"/>
                  </a:cubicBezTo>
                  <a:cubicBezTo>
                    <a:pt x="296979" y="349408"/>
                    <a:pt x="290137" y="342952"/>
                    <a:pt x="290137" y="334883"/>
                  </a:cubicBezTo>
                  <a:cubicBezTo>
                    <a:pt x="290137" y="329637"/>
                    <a:pt x="292954" y="325199"/>
                    <a:pt x="297382" y="322375"/>
                  </a:cubicBezTo>
                  <a:lnTo>
                    <a:pt x="297382" y="288887"/>
                  </a:lnTo>
                  <a:lnTo>
                    <a:pt x="172213" y="288887"/>
                  </a:lnTo>
                  <a:cubicBezTo>
                    <a:pt x="161749" y="301394"/>
                    <a:pt x="146455" y="309060"/>
                    <a:pt x="129149" y="309060"/>
                  </a:cubicBezTo>
                  <a:cubicBezTo>
                    <a:pt x="97756" y="309060"/>
                    <a:pt x="72803" y="284045"/>
                    <a:pt x="72803" y="252978"/>
                  </a:cubicBezTo>
                  <a:cubicBezTo>
                    <a:pt x="72803" y="224331"/>
                    <a:pt x="94134" y="200930"/>
                    <a:pt x="121904" y="197298"/>
                  </a:cubicBezTo>
                  <a:lnTo>
                    <a:pt x="121904" y="60117"/>
                  </a:lnTo>
                  <a:cubicBezTo>
                    <a:pt x="105403" y="59714"/>
                    <a:pt x="92122" y="46399"/>
                    <a:pt x="92122" y="29857"/>
                  </a:cubicBezTo>
                  <a:cubicBezTo>
                    <a:pt x="92122" y="13315"/>
                    <a:pt x="105403" y="0"/>
                    <a:pt x="122307" y="0"/>
                  </a:cubicBezTo>
                  <a:close/>
                </a:path>
              </a:pathLst>
            </a:custGeom>
            <a:solidFill>
              <a:schemeClr val="accent4"/>
            </a:solidFill>
            <a:ln>
              <a:solidFill>
                <a:srgbClr val="02AA16"/>
              </a:solidFill>
            </a:ln>
            <a:effectLst/>
          </p:spPr>
          <p:txBody>
            <a:bodyPr wrap="square" anchor="ctr">
              <a:noAutofit/>
            </a:bodyPr>
            <a:lstStyle/>
            <a:p>
              <a:endParaRPr lang="en-US" sz="363">
                <a:latin typeface="Ubuntu Light" panose="020B0304030602030204" pitchFamily="34" charset="0"/>
              </a:endParaRPr>
            </a:p>
          </p:txBody>
        </p:sp>
      </p:grpSp>
      <p:grpSp>
        <p:nvGrpSpPr>
          <p:cNvPr id="3" name="Gruppo 2">
            <a:extLst>
              <a:ext uri="{FF2B5EF4-FFF2-40B4-BE49-F238E27FC236}">
                <a16:creationId xmlns:a16="http://schemas.microsoft.com/office/drawing/2014/main" id="{50790D36-0A38-1C67-6E4F-B0009688E3EC}"/>
              </a:ext>
            </a:extLst>
          </p:cNvPr>
          <p:cNvGrpSpPr/>
          <p:nvPr/>
        </p:nvGrpSpPr>
        <p:grpSpPr>
          <a:xfrm>
            <a:off x="6693185" y="2405136"/>
            <a:ext cx="1182220" cy="2224651"/>
            <a:chOff x="6532312" y="2709948"/>
            <a:chExt cx="1182220" cy="2224651"/>
          </a:xfrm>
        </p:grpSpPr>
        <p:sp>
          <p:nvSpPr>
            <p:cNvPr id="16" name="Freeform 5">
              <a:extLst>
                <a:ext uri="{FF2B5EF4-FFF2-40B4-BE49-F238E27FC236}">
                  <a16:creationId xmlns:a16="http://schemas.microsoft.com/office/drawing/2014/main" id="{0F2643BB-C980-949A-1029-A55D48C67EB7}"/>
                </a:ext>
              </a:extLst>
            </p:cNvPr>
            <p:cNvSpPr>
              <a:spLocks noChangeArrowheads="1"/>
            </p:cNvSpPr>
            <p:nvPr/>
          </p:nvSpPr>
          <p:spPr bwMode="auto">
            <a:xfrm>
              <a:off x="6532312" y="2709948"/>
              <a:ext cx="1182220" cy="2224651"/>
            </a:xfrm>
            <a:custGeom>
              <a:avLst/>
              <a:gdLst>
                <a:gd name="T0" fmla="*/ 669671 w 2050"/>
                <a:gd name="T1" fmla="*/ 1186353 h 3860"/>
                <a:gd name="T2" fmla="*/ 669671 w 2050"/>
                <a:gd name="T3" fmla="*/ 1186353 h 3860"/>
                <a:gd name="T4" fmla="*/ 160068 w 2050"/>
                <a:gd name="T5" fmla="*/ 677077 h 3860"/>
                <a:gd name="T6" fmla="*/ 160068 w 2050"/>
                <a:gd name="T7" fmla="*/ 677077 h 3860"/>
                <a:gd name="T8" fmla="*/ 669671 w 2050"/>
                <a:gd name="T9" fmla="*/ 167800 h 3860"/>
                <a:gd name="T10" fmla="*/ 669671 w 2050"/>
                <a:gd name="T11" fmla="*/ 167800 h 3860"/>
                <a:gd name="T12" fmla="*/ 1178621 w 2050"/>
                <a:gd name="T13" fmla="*/ 677077 h 3860"/>
                <a:gd name="T14" fmla="*/ 1178621 w 2050"/>
                <a:gd name="T15" fmla="*/ 677077 h 3860"/>
                <a:gd name="T16" fmla="*/ 669671 w 2050"/>
                <a:gd name="T17" fmla="*/ 1186353 h 3860"/>
                <a:gd name="T18" fmla="*/ 669671 w 2050"/>
                <a:gd name="T19" fmla="*/ 2415146 h 3860"/>
                <a:gd name="T20" fmla="*/ 669671 w 2050"/>
                <a:gd name="T21" fmla="*/ 2415146 h 3860"/>
                <a:gd name="T22" fmla="*/ 477590 w 2050"/>
                <a:gd name="T23" fmla="*/ 2223188 h 3860"/>
                <a:gd name="T24" fmla="*/ 477590 w 2050"/>
                <a:gd name="T25" fmla="*/ 2223188 h 3860"/>
                <a:gd name="T26" fmla="*/ 669671 w 2050"/>
                <a:gd name="T27" fmla="*/ 2031230 h 3860"/>
                <a:gd name="T28" fmla="*/ 669671 w 2050"/>
                <a:gd name="T29" fmla="*/ 2031230 h 3860"/>
                <a:gd name="T30" fmla="*/ 861099 w 2050"/>
                <a:gd name="T31" fmla="*/ 2223188 h 3860"/>
                <a:gd name="T32" fmla="*/ 861099 w 2050"/>
                <a:gd name="T33" fmla="*/ 2223188 h 3860"/>
                <a:gd name="T34" fmla="*/ 669671 w 2050"/>
                <a:gd name="T35" fmla="*/ 2415146 h 3860"/>
                <a:gd name="T36" fmla="*/ 1338689 w 2050"/>
                <a:gd name="T37" fmla="*/ 669895 h 3860"/>
                <a:gd name="T38" fmla="*/ 1338689 w 2050"/>
                <a:gd name="T39" fmla="*/ 669895 h 3860"/>
                <a:gd name="T40" fmla="*/ 669671 w 2050"/>
                <a:gd name="T41" fmla="*/ 0 h 3860"/>
                <a:gd name="T42" fmla="*/ 669671 w 2050"/>
                <a:gd name="T43" fmla="*/ 0 h 3860"/>
                <a:gd name="T44" fmla="*/ 0 w 2050"/>
                <a:gd name="T45" fmla="*/ 669895 h 3860"/>
                <a:gd name="T46" fmla="*/ 0 w 2050"/>
                <a:gd name="T47" fmla="*/ 669895 h 3860"/>
                <a:gd name="T48" fmla="*/ 54227 w 2050"/>
                <a:gd name="T49" fmla="*/ 933021 h 3860"/>
                <a:gd name="T50" fmla="*/ 54227 w 2050"/>
                <a:gd name="T51" fmla="*/ 933021 h 3860"/>
                <a:gd name="T52" fmla="*/ 102574 w 2050"/>
                <a:gd name="T53" fmla="*/ 1025735 h 3860"/>
                <a:gd name="T54" fmla="*/ 102574 w 2050"/>
                <a:gd name="T55" fmla="*/ 1025735 h 3860"/>
                <a:gd name="T56" fmla="*/ 389389 w 2050"/>
                <a:gd name="T57" fmla="*/ 2150061 h 3860"/>
                <a:gd name="T58" fmla="*/ 389389 w 2050"/>
                <a:gd name="T59" fmla="*/ 2150061 h 3860"/>
                <a:gd name="T60" fmla="*/ 378936 w 2050"/>
                <a:gd name="T61" fmla="*/ 2228411 h 3860"/>
                <a:gd name="T62" fmla="*/ 378936 w 2050"/>
                <a:gd name="T63" fmla="*/ 2228411 h 3860"/>
                <a:gd name="T64" fmla="*/ 562524 w 2050"/>
                <a:gd name="T65" fmla="*/ 2498720 h 3860"/>
                <a:gd name="T66" fmla="*/ 562524 w 2050"/>
                <a:gd name="T67" fmla="*/ 2498720 h 3860"/>
                <a:gd name="T68" fmla="*/ 669671 w 2050"/>
                <a:gd name="T69" fmla="*/ 2519613 h 3860"/>
                <a:gd name="T70" fmla="*/ 669671 w 2050"/>
                <a:gd name="T71" fmla="*/ 2519613 h 3860"/>
                <a:gd name="T72" fmla="*/ 776818 w 2050"/>
                <a:gd name="T73" fmla="*/ 2498720 h 3860"/>
                <a:gd name="T74" fmla="*/ 776818 w 2050"/>
                <a:gd name="T75" fmla="*/ 2498720 h 3860"/>
                <a:gd name="T76" fmla="*/ 960406 w 2050"/>
                <a:gd name="T77" fmla="*/ 2228411 h 3860"/>
                <a:gd name="T78" fmla="*/ 960406 w 2050"/>
                <a:gd name="T79" fmla="*/ 2228411 h 3860"/>
                <a:gd name="T80" fmla="*/ 952566 w 2050"/>
                <a:gd name="T81" fmla="*/ 2162467 h 3860"/>
                <a:gd name="T82" fmla="*/ 952566 w 2050"/>
                <a:gd name="T83" fmla="*/ 2162467 h 3860"/>
                <a:gd name="T84" fmla="*/ 1245261 w 2050"/>
                <a:gd name="T85" fmla="*/ 1011371 h 3860"/>
                <a:gd name="T86" fmla="*/ 1245261 w 2050"/>
                <a:gd name="T87" fmla="*/ 1011371 h 3860"/>
                <a:gd name="T88" fmla="*/ 1279235 w 2050"/>
                <a:gd name="T89" fmla="*/ 946732 h 3860"/>
                <a:gd name="T90" fmla="*/ 1279235 w 2050"/>
                <a:gd name="T91" fmla="*/ 946732 h 3860"/>
                <a:gd name="T92" fmla="*/ 1286422 w 2050"/>
                <a:gd name="T93" fmla="*/ 933021 h 3860"/>
                <a:gd name="T94" fmla="*/ 1285115 w 2050"/>
                <a:gd name="T95" fmla="*/ 933021 h 3860"/>
                <a:gd name="T96" fmla="*/ 1285115 w 2050"/>
                <a:gd name="T97" fmla="*/ 933021 h 3860"/>
                <a:gd name="T98" fmla="*/ 1338689 w 2050"/>
                <a:gd name="T99" fmla="*/ 669895 h 38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050" h="3860">
                  <a:moveTo>
                    <a:pt x="1025" y="1817"/>
                  </a:moveTo>
                  <a:lnTo>
                    <a:pt x="1025" y="1817"/>
                  </a:lnTo>
                  <a:cubicBezTo>
                    <a:pt x="595" y="1817"/>
                    <a:pt x="245" y="1468"/>
                    <a:pt x="245" y="1037"/>
                  </a:cubicBezTo>
                  <a:cubicBezTo>
                    <a:pt x="245" y="606"/>
                    <a:pt x="595" y="257"/>
                    <a:pt x="1025" y="257"/>
                  </a:cubicBezTo>
                  <a:cubicBezTo>
                    <a:pt x="1455" y="257"/>
                    <a:pt x="1804" y="606"/>
                    <a:pt x="1804" y="1037"/>
                  </a:cubicBezTo>
                  <a:cubicBezTo>
                    <a:pt x="1804" y="1468"/>
                    <a:pt x="1455" y="1817"/>
                    <a:pt x="1025" y="1817"/>
                  </a:cubicBezTo>
                  <a:close/>
                  <a:moveTo>
                    <a:pt x="1025" y="3699"/>
                  </a:moveTo>
                  <a:lnTo>
                    <a:pt x="1025" y="3699"/>
                  </a:lnTo>
                  <a:cubicBezTo>
                    <a:pt x="863" y="3699"/>
                    <a:pt x="731" y="3568"/>
                    <a:pt x="731" y="3405"/>
                  </a:cubicBezTo>
                  <a:cubicBezTo>
                    <a:pt x="731" y="3243"/>
                    <a:pt x="863" y="3111"/>
                    <a:pt x="1025" y="3111"/>
                  </a:cubicBezTo>
                  <a:cubicBezTo>
                    <a:pt x="1187" y="3111"/>
                    <a:pt x="1318" y="3243"/>
                    <a:pt x="1318" y="3405"/>
                  </a:cubicBezTo>
                  <a:cubicBezTo>
                    <a:pt x="1318" y="3568"/>
                    <a:pt x="1187" y="3699"/>
                    <a:pt x="1025" y="3699"/>
                  </a:cubicBezTo>
                  <a:close/>
                  <a:moveTo>
                    <a:pt x="2049" y="1026"/>
                  </a:moveTo>
                  <a:lnTo>
                    <a:pt x="2049" y="1026"/>
                  </a:lnTo>
                  <a:cubicBezTo>
                    <a:pt x="2049" y="460"/>
                    <a:pt x="1590" y="0"/>
                    <a:pt x="1025" y="0"/>
                  </a:cubicBezTo>
                  <a:cubicBezTo>
                    <a:pt x="459" y="0"/>
                    <a:pt x="0" y="460"/>
                    <a:pt x="0" y="1026"/>
                  </a:cubicBezTo>
                  <a:cubicBezTo>
                    <a:pt x="0" y="1169"/>
                    <a:pt x="29" y="1306"/>
                    <a:pt x="83" y="1429"/>
                  </a:cubicBezTo>
                  <a:cubicBezTo>
                    <a:pt x="103" y="1479"/>
                    <a:pt x="128" y="1526"/>
                    <a:pt x="157" y="1571"/>
                  </a:cubicBezTo>
                  <a:cubicBezTo>
                    <a:pt x="318" y="1891"/>
                    <a:pt x="676" y="2690"/>
                    <a:pt x="596" y="3293"/>
                  </a:cubicBezTo>
                  <a:cubicBezTo>
                    <a:pt x="588" y="3321"/>
                    <a:pt x="580" y="3403"/>
                    <a:pt x="580" y="3413"/>
                  </a:cubicBezTo>
                  <a:cubicBezTo>
                    <a:pt x="580" y="3601"/>
                    <a:pt x="696" y="3762"/>
                    <a:pt x="861" y="3827"/>
                  </a:cubicBezTo>
                  <a:cubicBezTo>
                    <a:pt x="912" y="3848"/>
                    <a:pt x="967" y="3859"/>
                    <a:pt x="1025" y="3859"/>
                  </a:cubicBezTo>
                  <a:cubicBezTo>
                    <a:pt x="1083" y="3859"/>
                    <a:pt x="1138" y="3848"/>
                    <a:pt x="1189" y="3827"/>
                  </a:cubicBezTo>
                  <a:cubicBezTo>
                    <a:pt x="1354" y="3762"/>
                    <a:pt x="1470" y="3601"/>
                    <a:pt x="1470" y="3413"/>
                  </a:cubicBezTo>
                  <a:cubicBezTo>
                    <a:pt x="1470" y="3395"/>
                    <a:pt x="1462" y="3328"/>
                    <a:pt x="1458" y="3312"/>
                  </a:cubicBezTo>
                  <a:cubicBezTo>
                    <a:pt x="1365" y="2692"/>
                    <a:pt x="1749" y="1858"/>
                    <a:pt x="1906" y="1549"/>
                  </a:cubicBezTo>
                  <a:cubicBezTo>
                    <a:pt x="1925" y="1518"/>
                    <a:pt x="1943" y="1485"/>
                    <a:pt x="1958" y="1450"/>
                  </a:cubicBezTo>
                  <a:cubicBezTo>
                    <a:pt x="1965" y="1436"/>
                    <a:pt x="1969" y="1429"/>
                    <a:pt x="1969" y="1429"/>
                  </a:cubicBezTo>
                  <a:lnTo>
                    <a:pt x="1967" y="1429"/>
                  </a:lnTo>
                  <a:cubicBezTo>
                    <a:pt x="2020" y="1306"/>
                    <a:pt x="2049" y="1169"/>
                    <a:pt x="2049" y="1026"/>
                  </a:cubicBezTo>
                  <a:close/>
                </a:path>
              </a:pathLst>
            </a:custGeom>
            <a:solidFill>
              <a:srgbClr val="A5A5A5"/>
            </a:solidFill>
            <a:ln>
              <a:solidFill>
                <a:srgbClr val="A5A5A5"/>
              </a:solidFill>
            </a:ln>
            <a:effectLst/>
          </p:spPr>
          <p:txBody>
            <a:bodyPr wrap="none" anchor="ctr"/>
            <a:lstStyle/>
            <a:p>
              <a:endParaRPr lang="en-US" dirty="0">
                <a:latin typeface="Ubuntu Light" panose="020B0304030602030204" pitchFamily="34" charset="0"/>
              </a:endParaRPr>
            </a:p>
          </p:txBody>
        </p:sp>
        <p:sp>
          <p:nvSpPr>
            <p:cNvPr id="26" name="Freeform 15">
              <a:extLst>
                <a:ext uri="{FF2B5EF4-FFF2-40B4-BE49-F238E27FC236}">
                  <a16:creationId xmlns:a16="http://schemas.microsoft.com/office/drawing/2014/main" id="{4A33AAC3-C3C6-AFE8-05EF-D1818CE732BF}"/>
                </a:ext>
              </a:extLst>
            </p:cNvPr>
            <p:cNvSpPr>
              <a:spLocks noChangeArrowheads="1"/>
            </p:cNvSpPr>
            <p:nvPr/>
          </p:nvSpPr>
          <p:spPr bwMode="auto">
            <a:xfrm>
              <a:off x="7040794" y="4590094"/>
              <a:ext cx="165256" cy="165259"/>
            </a:xfrm>
            <a:custGeom>
              <a:avLst/>
              <a:gdLst>
                <a:gd name="T0" fmla="*/ 97850 w 287"/>
                <a:gd name="T1" fmla="*/ 47455 h 288"/>
                <a:gd name="T2" fmla="*/ 87412 w 287"/>
                <a:gd name="T3" fmla="*/ 57206 h 288"/>
                <a:gd name="T4" fmla="*/ 116767 w 287"/>
                <a:gd name="T5" fmla="*/ 86459 h 288"/>
                <a:gd name="T6" fmla="*/ 43054 w 287"/>
                <a:gd name="T7" fmla="*/ 86459 h 288"/>
                <a:gd name="T8" fmla="*/ 43054 w 287"/>
                <a:gd name="T9" fmla="*/ 100760 h 288"/>
                <a:gd name="T10" fmla="*/ 116767 w 287"/>
                <a:gd name="T11" fmla="*/ 100760 h 288"/>
                <a:gd name="T12" fmla="*/ 87412 w 287"/>
                <a:gd name="T13" fmla="*/ 129363 h 288"/>
                <a:gd name="T14" fmla="*/ 97850 w 287"/>
                <a:gd name="T15" fmla="*/ 139764 h 288"/>
                <a:gd name="T16" fmla="*/ 144165 w 287"/>
                <a:gd name="T17" fmla="*/ 93610 h 288"/>
                <a:gd name="T18" fmla="*/ 97850 w 287"/>
                <a:gd name="T19" fmla="*/ 47455 h 288"/>
                <a:gd name="T20" fmla="*/ 92631 w 287"/>
                <a:gd name="T21" fmla="*/ 14301 h 288"/>
                <a:gd name="T22" fmla="*/ 92631 w 287"/>
                <a:gd name="T23" fmla="*/ 14301 h 288"/>
                <a:gd name="T24" fmla="*/ 172215 w 287"/>
                <a:gd name="T25" fmla="*/ 93610 h 288"/>
                <a:gd name="T26" fmla="*/ 172215 w 287"/>
                <a:gd name="T27" fmla="*/ 93610 h 288"/>
                <a:gd name="T28" fmla="*/ 92631 w 287"/>
                <a:gd name="T29" fmla="*/ 172267 h 288"/>
                <a:gd name="T30" fmla="*/ 92631 w 287"/>
                <a:gd name="T31" fmla="*/ 172267 h 288"/>
                <a:gd name="T32" fmla="*/ 14351 w 287"/>
                <a:gd name="T33" fmla="*/ 93610 h 288"/>
                <a:gd name="T34" fmla="*/ 14351 w 287"/>
                <a:gd name="T35" fmla="*/ 93610 h 288"/>
                <a:gd name="T36" fmla="*/ 92631 w 287"/>
                <a:gd name="T37" fmla="*/ 14301 h 288"/>
                <a:gd name="T38" fmla="*/ 92631 w 287"/>
                <a:gd name="T39" fmla="*/ 0 h 288"/>
                <a:gd name="T40" fmla="*/ 92631 w 287"/>
                <a:gd name="T41" fmla="*/ 0 h 288"/>
                <a:gd name="T42" fmla="*/ 0 w 287"/>
                <a:gd name="T43" fmla="*/ 93610 h 288"/>
                <a:gd name="T44" fmla="*/ 0 w 287"/>
                <a:gd name="T45" fmla="*/ 93610 h 288"/>
                <a:gd name="T46" fmla="*/ 92631 w 287"/>
                <a:gd name="T47" fmla="*/ 186569 h 288"/>
                <a:gd name="T48" fmla="*/ 92631 w 287"/>
                <a:gd name="T49" fmla="*/ 186569 h 288"/>
                <a:gd name="T50" fmla="*/ 186567 w 287"/>
                <a:gd name="T51" fmla="*/ 93610 h 288"/>
                <a:gd name="T52" fmla="*/ 186567 w 287"/>
                <a:gd name="T53" fmla="*/ 93610 h 288"/>
                <a:gd name="T54" fmla="*/ 92631 w 287"/>
                <a:gd name="T55" fmla="*/ 0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7" h="288">
                  <a:moveTo>
                    <a:pt x="150" y="73"/>
                  </a:moveTo>
                  <a:lnTo>
                    <a:pt x="134" y="88"/>
                  </a:lnTo>
                  <a:lnTo>
                    <a:pt x="179" y="133"/>
                  </a:lnTo>
                  <a:lnTo>
                    <a:pt x="66" y="133"/>
                  </a:lnTo>
                  <a:lnTo>
                    <a:pt x="66" y="155"/>
                  </a:lnTo>
                  <a:lnTo>
                    <a:pt x="179" y="155"/>
                  </a:lnTo>
                  <a:lnTo>
                    <a:pt x="134" y="199"/>
                  </a:lnTo>
                  <a:lnTo>
                    <a:pt x="150" y="215"/>
                  </a:lnTo>
                  <a:lnTo>
                    <a:pt x="221" y="144"/>
                  </a:lnTo>
                  <a:lnTo>
                    <a:pt x="150" y="73"/>
                  </a:lnTo>
                  <a:close/>
                  <a:moveTo>
                    <a:pt x="142" y="22"/>
                  </a:moveTo>
                  <a:lnTo>
                    <a:pt x="142" y="22"/>
                  </a:lnTo>
                  <a:cubicBezTo>
                    <a:pt x="210" y="22"/>
                    <a:pt x="264" y="76"/>
                    <a:pt x="264" y="144"/>
                  </a:cubicBezTo>
                  <a:cubicBezTo>
                    <a:pt x="264" y="211"/>
                    <a:pt x="210" y="265"/>
                    <a:pt x="142" y="265"/>
                  </a:cubicBezTo>
                  <a:cubicBezTo>
                    <a:pt x="76" y="265"/>
                    <a:pt x="22" y="211"/>
                    <a:pt x="22" y="144"/>
                  </a:cubicBezTo>
                  <a:cubicBezTo>
                    <a:pt x="22" y="76"/>
                    <a:pt x="76" y="22"/>
                    <a:pt x="142" y="22"/>
                  </a:cubicBezTo>
                  <a:close/>
                  <a:moveTo>
                    <a:pt x="142" y="0"/>
                  </a:moveTo>
                  <a:lnTo>
                    <a:pt x="142" y="0"/>
                  </a:lnTo>
                  <a:cubicBezTo>
                    <a:pt x="64" y="0"/>
                    <a:pt x="0" y="64"/>
                    <a:pt x="0" y="144"/>
                  </a:cubicBezTo>
                  <a:cubicBezTo>
                    <a:pt x="0" y="223"/>
                    <a:pt x="64" y="287"/>
                    <a:pt x="142" y="287"/>
                  </a:cubicBezTo>
                  <a:cubicBezTo>
                    <a:pt x="222" y="287"/>
                    <a:pt x="286" y="223"/>
                    <a:pt x="286" y="144"/>
                  </a:cubicBezTo>
                  <a:cubicBezTo>
                    <a:pt x="286" y="64"/>
                    <a:pt x="222" y="0"/>
                    <a:pt x="142" y="0"/>
                  </a:cubicBezTo>
                  <a:close/>
                </a:path>
              </a:pathLst>
            </a:custGeom>
            <a:solidFill>
              <a:schemeClr val="accent3"/>
            </a:solidFill>
            <a:ln>
              <a:noFill/>
            </a:ln>
            <a:effectLst/>
          </p:spPr>
          <p:txBody>
            <a:bodyPr wrap="none" anchor="ctr"/>
            <a:lstStyle/>
            <a:p>
              <a:endParaRPr lang="en-US" dirty="0">
                <a:latin typeface="Ubuntu Light" panose="020B0304030602030204" pitchFamily="34" charset="0"/>
              </a:endParaRPr>
            </a:p>
          </p:txBody>
        </p:sp>
        <p:sp>
          <p:nvSpPr>
            <p:cNvPr id="38" name="Freeform 50">
              <a:extLst>
                <a:ext uri="{FF2B5EF4-FFF2-40B4-BE49-F238E27FC236}">
                  <a16:creationId xmlns:a16="http://schemas.microsoft.com/office/drawing/2014/main" id="{BC04AAD5-8149-E059-147F-58EA4BCE23AD}"/>
                </a:ext>
              </a:extLst>
            </p:cNvPr>
            <p:cNvSpPr>
              <a:spLocks noChangeArrowheads="1"/>
            </p:cNvSpPr>
            <p:nvPr/>
          </p:nvSpPr>
          <p:spPr bwMode="auto">
            <a:xfrm>
              <a:off x="6929772" y="3031521"/>
              <a:ext cx="387300" cy="465134"/>
            </a:xfrm>
            <a:custGeom>
              <a:avLst/>
              <a:gdLst>
                <a:gd name="connsiteX0" fmla="*/ 226906 w 455606"/>
                <a:gd name="connsiteY0" fmla="*/ 228005 h 547167"/>
                <a:gd name="connsiteX1" fmla="*/ 233819 w 455606"/>
                <a:gd name="connsiteY1" fmla="*/ 235343 h 547167"/>
                <a:gd name="connsiteX2" fmla="*/ 233819 w 455606"/>
                <a:gd name="connsiteY2" fmla="*/ 254096 h 547167"/>
                <a:gd name="connsiteX3" fmla="*/ 255780 w 455606"/>
                <a:gd name="connsiteY3" fmla="*/ 272034 h 547167"/>
                <a:gd name="connsiteX4" fmla="*/ 250493 w 455606"/>
                <a:gd name="connsiteY4" fmla="*/ 280595 h 547167"/>
                <a:gd name="connsiteX5" fmla="*/ 241953 w 455606"/>
                <a:gd name="connsiteY5" fmla="*/ 275703 h 547167"/>
                <a:gd name="connsiteX6" fmla="*/ 227719 w 455606"/>
                <a:gd name="connsiteY6" fmla="*/ 267549 h 547167"/>
                <a:gd name="connsiteX7" fmla="*/ 204539 w 455606"/>
                <a:gd name="connsiteY7" fmla="*/ 291194 h 547167"/>
                <a:gd name="connsiteX8" fmla="*/ 226499 w 455606"/>
                <a:gd name="connsiteY8" fmla="*/ 314432 h 547167"/>
                <a:gd name="connsiteX9" fmla="*/ 227719 w 455606"/>
                <a:gd name="connsiteY9" fmla="*/ 314432 h 547167"/>
                <a:gd name="connsiteX10" fmla="*/ 263506 w 455606"/>
                <a:gd name="connsiteY10" fmla="*/ 351937 h 547167"/>
                <a:gd name="connsiteX11" fmla="*/ 233819 w 455606"/>
                <a:gd name="connsiteY11" fmla="*/ 388628 h 547167"/>
                <a:gd name="connsiteX12" fmla="*/ 233819 w 455606"/>
                <a:gd name="connsiteY12" fmla="*/ 406973 h 547167"/>
                <a:gd name="connsiteX13" fmla="*/ 226906 w 455606"/>
                <a:gd name="connsiteY13" fmla="*/ 414311 h 547167"/>
                <a:gd name="connsiteX14" fmla="*/ 219586 w 455606"/>
                <a:gd name="connsiteY14" fmla="*/ 406973 h 547167"/>
                <a:gd name="connsiteX15" fmla="*/ 219586 w 455606"/>
                <a:gd name="connsiteY15" fmla="*/ 389443 h 547167"/>
                <a:gd name="connsiteX16" fmla="*/ 197625 w 455606"/>
                <a:gd name="connsiteY16" fmla="*/ 380882 h 547167"/>
                <a:gd name="connsiteX17" fmla="*/ 196812 w 455606"/>
                <a:gd name="connsiteY17" fmla="*/ 371098 h 547167"/>
                <a:gd name="connsiteX18" fmla="*/ 206572 w 455606"/>
                <a:gd name="connsiteY18" fmla="*/ 369875 h 547167"/>
                <a:gd name="connsiteX19" fmla="*/ 225686 w 455606"/>
                <a:gd name="connsiteY19" fmla="*/ 375175 h 547167"/>
                <a:gd name="connsiteX20" fmla="*/ 249273 w 455606"/>
                <a:gd name="connsiteY20" fmla="*/ 351937 h 547167"/>
                <a:gd name="connsiteX21" fmla="*/ 226499 w 455606"/>
                <a:gd name="connsiteY21" fmla="*/ 328700 h 547167"/>
                <a:gd name="connsiteX22" fmla="*/ 225686 w 455606"/>
                <a:gd name="connsiteY22" fmla="*/ 328292 h 547167"/>
                <a:gd name="connsiteX23" fmla="*/ 190305 w 455606"/>
                <a:gd name="connsiteY23" fmla="*/ 291194 h 547167"/>
                <a:gd name="connsiteX24" fmla="*/ 219586 w 455606"/>
                <a:gd name="connsiteY24" fmla="*/ 254096 h 547167"/>
                <a:gd name="connsiteX25" fmla="*/ 219586 w 455606"/>
                <a:gd name="connsiteY25" fmla="*/ 235343 h 547167"/>
                <a:gd name="connsiteX26" fmla="*/ 226906 w 455606"/>
                <a:gd name="connsiteY26" fmla="*/ 228005 h 547167"/>
                <a:gd name="connsiteX27" fmla="*/ 219580 w 455606"/>
                <a:gd name="connsiteY27" fmla="*/ 152602 h 547167"/>
                <a:gd name="connsiteX28" fmla="*/ 113775 w 455606"/>
                <a:gd name="connsiteY28" fmla="*/ 196959 h 547167"/>
                <a:gd name="connsiteX29" fmla="*/ 129646 w 455606"/>
                <a:gd name="connsiteY29" fmla="*/ 213236 h 547167"/>
                <a:gd name="connsiteX30" fmla="*/ 129646 w 455606"/>
                <a:gd name="connsiteY30" fmla="*/ 223410 h 547167"/>
                <a:gd name="connsiteX31" fmla="*/ 124763 w 455606"/>
                <a:gd name="connsiteY31" fmla="*/ 225445 h 547167"/>
                <a:gd name="connsiteX32" fmla="*/ 119472 w 455606"/>
                <a:gd name="connsiteY32" fmla="*/ 223410 h 547167"/>
                <a:gd name="connsiteX33" fmla="*/ 103195 w 455606"/>
                <a:gd name="connsiteY33" fmla="*/ 207132 h 547167"/>
                <a:gd name="connsiteX34" fmla="*/ 59245 w 455606"/>
                <a:gd name="connsiteY34" fmla="*/ 313344 h 547167"/>
                <a:gd name="connsiteX35" fmla="*/ 82441 w 455606"/>
                <a:gd name="connsiteY35" fmla="*/ 313344 h 547167"/>
                <a:gd name="connsiteX36" fmla="*/ 89359 w 455606"/>
                <a:gd name="connsiteY36" fmla="*/ 320262 h 547167"/>
                <a:gd name="connsiteX37" fmla="*/ 82441 w 455606"/>
                <a:gd name="connsiteY37" fmla="*/ 327587 h 547167"/>
                <a:gd name="connsiteX38" fmla="*/ 59245 w 455606"/>
                <a:gd name="connsiteY38" fmla="*/ 327587 h 547167"/>
                <a:gd name="connsiteX39" fmla="*/ 103195 w 455606"/>
                <a:gd name="connsiteY39" fmla="*/ 434206 h 547167"/>
                <a:gd name="connsiteX40" fmla="*/ 119472 w 455606"/>
                <a:gd name="connsiteY40" fmla="*/ 417521 h 547167"/>
                <a:gd name="connsiteX41" fmla="*/ 129646 w 455606"/>
                <a:gd name="connsiteY41" fmla="*/ 417521 h 547167"/>
                <a:gd name="connsiteX42" fmla="*/ 129646 w 455606"/>
                <a:gd name="connsiteY42" fmla="*/ 427695 h 547167"/>
                <a:gd name="connsiteX43" fmla="*/ 113775 w 455606"/>
                <a:gd name="connsiteY43" fmla="*/ 443972 h 547167"/>
                <a:gd name="connsiteX44" fmla="*/ 219580 w 455606"/>
                <a:gd name="connsiteY44" fmla="*/ 487922 h 547167"/>
                <a:gd name="connsiteX45" fmla="*/ 219580 w 455606"/>
                <a:gd name="connsiteY45" fmla="*/ 465133 h 547167"/>
                <a:gd name="connsiteX46" fmla="*/ 226905 w 455606"/>
                <a:gd name="connsiteY46" fmla="*/ 457808 h 547167"/>
                <a:gd name="connsiteX47" fmla="*/ 233823 w 455606"/>
                <a:gd name="connsiteY47" fmla="*/ 465133 h 547167"/>
                <a:gd name="connsiteX48" fmla="*/ 233823 w 455606"/>
                <a:gd name="connsiteY48" fmla="*/ 487922 h 547167"/>
                <a:gd name="connsiteX49" fmla="*/ 340442 w 455606"/>
                <a:gd name="connsiteY49" fmla="*/ 443972 h 547167"/>
                <a:gd name="connsiteX50" fmla="*/ 324164 w 455606"/>
                <a:gd name="connsiteY50" fmla="*/ 427695 h 547167"/>
                <a:gd name="connsiteX51" fmla="*/ 324164 w 455606"/>
                <a:gd name="connsiteY51" fmla="*/ 417521 h 547167"/>
                <a:gd name="connsiteX52" fmla="*/ 333931 w 455606"/>
                <a:gd name="connsiteY52" fmla="*/ 417521 h 547167"/>
                <a:gd name="connsiteX53" fmla="*/ 350208 w 455606"/>
                <a:gd name="connsiteY53" fmla="*/ 434206 h 547167"/>
                <a:gd name="connsiteX54" fmla="*/ 394565 w 455606"/>
                <a:gd name="connsiteY54" fmla="*/ 327587 h 547167"/>
                <a:gd name="connsiteX55" fmla="*/ 371369 w 455606"/>
                <a:gd name="connsiteY55" fmla="*/ 327587 h 547167"/>
                <a:gd name="connsiteX56" fmla="*/ 364451 w 455606"/>
                <a:gd name="connsiteY56" fmla="*/ 320262 h 547167"/>
                <a:gd name="connsiteX57" fmla="*/ 371369 w 455606"/>
                <a:gd name="connsiteY57" fmla="*/ 313344 h 547167"/>
                <a:gd name="connsiteX58" fmla="*/ 394565 w 455606"/>
                <a:gd name="connsiteY58" fmla="*/ 313344 h 547167"/>
                <a:gd name="connsiteX59" fmla="*/ 350208 w 455606"/>
                <a:gd name="connsiteY59" fmla="*/ 207132 h 547167"/>
                <a:gd name="connsiteX60" fmla="*/ 333931 w 455606"/>
                <a:gd name="connsiteY60" fmla="*/ 223410 h 547167"/>
                <a:gd name="connsiteX61" fmla="*/ 329047 w 455606"/>
                <a:gd name="connsiteY61" fmla="*/ 225445 h 547167"/>
                <a:gd name="connsiteX62" fmla="*/ 324164 w 455606"/>
                <a:gd name="connsiteY62" fmla="*/ 223410 h 547167"/>
                <a:gd name="connsiteX63" fmla="*/ 324164 w 455606"/>
                <a:gd name="connsiteY63" fmla="*/ 213236 h 547167"/>
                <a:gd name="connsiteX64" fmla="*/ 340442 w 455606"/>
                <a:gd name="connsiteY64" fmla="*/ 196959 h 547167"/>
                <a:gd name="connsiteX65" fmla="*/ 233823 w 455606"/>
                <a:gd name="connsiteY65" fmla="*/ 152602 h 547167"/>
                <a:gd name="connsiteX66" fmla="*/ 233823 w 455606"/>
                <a:gd name="connsiteY66" fmla="*/ 153009 h 547167"/>
                <a:gd name="connsiteX67" fmla="*/ 233823 w 455606"/>
                <a:gd name="connsiteY67" fmla="*/ 176205 h 547167"/>
                <a:gd name="connsiteX68" fmla="*/ 226905 w 455606"/>
                <a:gd name="connsiteY68" fmla="*/ 183123 h 547167"/>
                <a:gd name="connsiteX69" fmla="*/ 219580 w 455606"/>
                <a:gd name="connsiteY69" fmla="*/ 176205 h 547167"/>
                <a:gd name="connsiteX70" fmla="*/ 219580 w 455606"/>
                <a:gd name="connsiteY70" fmla="*/ 153009 h 547167"/>
                <a:gd name="connsiteX71" fmla="*/ 219580 w 455606"/>
                <a:gd name="connsiteY71" fmla="*/ 152602 h 547167"/>
                <a:gd name="connsiteX72" fmla="*/ 227110 w 455606"/>
                <a:gd name="connsiteY72" fmla="*/ 138240 h 547167"/>
                <a:gd name="connsiteX73" fmla="*/ 408929 w 455606"/>
                <a:gd name="connsiteY73" fmla="*/ 320059 h 547167"/>
                <a:gd name="connsiteX74" fmla="*/ 227110 w 455606"/>
                <a:gd name="connsiteY74" fmla="*/ 502285 h 547167"/>
                <a:gd name="connsiteX75" fmla="*/ 44883 w 455606"/>
                <a:gd name="connsiteY75" fmla="*/ 320059 h 547167"/>
                <a:gd name="connsiteX76" fmla="*/ 227110 w 455606"/>
                <a:gd name="connsiteY76" fmla="*/ 138240 h 547167"/>
                <a:gd name="connsiteX77" fmla="*/ 396260 w 455606"/>
                <a:gd name="connsiteY77" fmla="*/ 129261 h 547167"/>
                <a:gd name="connsiteX78" fmla="*/ 377018 w 455606"/>
                <a:gd name="connsiteY78" fmla="*/ 149148 h 547167"/>
                <a:gd name="connsiteX79" fmla="*/ 379423 w 455606"/>
                <a:gd name="connsiteY79" fmla="*/ 151634 h 547167"/>
                <a:gd name="connsiteX80" fmla="*/ 382630 w 455606"/>
                <a:gd name="connsiteY80" fmla="*/ 154948 h 547167"/>
                <a:gd name="connsiteX81" fmla="*/ 392252 w 455606"/>
                <a:gd name="connsiteY81" fmla="*/ 164891 h 547167"/>
                <a:gd name="connsiteX82" fmla="*/ 396260 w 455606"/>
                <a:gd name="connsiteY82" fmla="*/ 169035 h 547167"/>
                <a:gd name="connsiteX83" fmla="*/ 398666 w 455606"/>
                <a:gd name="connsiteY83" fmla="*/ 171935 h 547167"/>
                <a:gd name="connsiteX84" fmla="*/ 417908 w 455606"/>
                <a:gd name="connsiteY84" fmla="*/ 152048 h 547167"/>
                <a:gd name="connsiteX85" fmla="*/ 58262 w 455606"/>
                <a:gd name="connsiteY85" fmla="*/ 125671 h 547167"/>
                <a:gd name="connsiteX86" fmla="*/ 35905 w 455606"/>
                <a:gd name="connsiteY86" fmla="*/ 148044 h 547167"/>
                <a:gd name="connsiteX87" fmla="*/ 55823 w 455606"/>
                <a:gd name="connsiteY87" fmla="*/ 168345 h 547167"/>
                <a:gd name="connsiteX88" fmla="*/ 70863 w 455606"/>
                <a:gd name="connsiteY88" fmla="*/ 153430 h 547167"/>
                <a:gd name="connsiteX89" fmla="*/ 75335 w 455606"/>
                <a:gd name="connsiteY89" fmla="*/ 148872 h 547167"/>
                <a:gd name="connsiteX90" fmla="*/ 78587 w 455606"/>
                <a:gd name="connsiteY90" fmla="*/ 146386 h 547167"/>
                <a:gd name="connsiteX91" fmla="*/ 413964 w 455606"/>
                <a:gd name="connsiteY91" fmla="*/ 111520 h 547167"/>
                <a:gd name="connsiteX92" fmla="*/ 407538 w 455606"/>
                <a:gd name="connsiteY92" fmla="*/ 117544 h 547167"/>
                <a:gd name="connsiteX93" fmla="*/ 429626 w 455606"/>
                <a:gd name="connsiteY93" fmla="*/ 139631 h 547167"/>
                <a:gd name="connsiteX94" fmla="*/ 436051 w 455606"/>
                <a:gd name="connsiteY94" fmla="*/ 133206 h 547167"/>
                <a:gd name="connsiteX95" fmla="*/ 436051 w 455606"/>
                <a:gd name="connsiteY95" fmla="*/ 127182 h 547167"/>
                <a:gd name="connsiteX96" fmla="*/ 419987 w 455606"/>
                <a:gd name="connsiteY96" fmla="*/ 111520 h 547167"/>
                <a:gd name="connsiteX97" fmla="*/ 413964 w 455606"/>
                <a:gd name="connsiteY97" fmla="*/ 111520 h 547167"/>
                <a:gd name="connsiteX98" fmla="*/ 41344 w 455606"/>
                <a:gd name="connsiteY98" fmla="*/ 111309 h 547167"/>
                <a:gd name="connsiteX99" fmla="*/ 38572 w 455606"/>
                <a:gd name="connsiteY99" fmla="*/ 112497 h 547167"/>
                <a:gd name="connsiteX100" fmla="*/ 22731 w 455606"/>
                <a:gd name="connsiteY100" fmla="*/ 127942 h 547167"/>
                <a:gd name="connsiteX101" fmla="*/ 21543 w 455606"/>
                <a:gd name="connsiteY101" fmla="*/ 131110 h 547167"/>
                <a:gd name="connsiteX102" fmla="*/ 22731 w 455606"/>
                <a:gd name="connsiteY102" fmla="*/ 133882 h 547167"/>
                <a:gd name="connsiteX103" fmla="*/ 27087 w 455606"/>
                <a:gd name="connsiteY103" fmla="*/ 137842 h 547167"/>
                <a:gd name="connsiteX104" fmla="*/ 48076 w 455606"/>
                <a:gd name="connsiteY104" fmla="*/ 116061 h 547167"/>
                <a:gd name="connsiteX105" fmla="*/ 44512 w 455606"/>
                <a:gd name="connsiteY105" fmla="*/ 112497 h 547167"/>
                <a:gd name="connsiteX106" fmla="*/ 41344 w 455606"/>
                <a:gd name="connsiteY106" fmla="*/ 111309 h 547167"/>
                <a:gd name="connsiteX107" fmla="*/ 216207 w 455606"/>
                <a:gd name="connsiteY107" fmla="*/ 105924 h 547167"/>
                <a:gd name="connsiteX108" fmla="*/ 92497 w 455606"/>
                <a:gd name="connsiteY108" fmla="*/ 154350 h 547167"/>
                <a:gd name="connsiteX109" fmla="*/ 90869 w 455606"/>
                <a:gd name="connsiteY109" fmla="*/ 155571 h 547167"/>
                <a:gd name="connsiteX110" fmla="*/ 84358 w 455606"/>
                <a:gd name="connsiteY110" fmla="*/ 161268 h 547167"/>
                <a:gd name="connsiteX111" fmla="*/ 83951 w 455606"/>
                <a:gd name="connsiteY111" fmla="*/ 161268 h 547167"/>
                <a:gd name="connsiteX112" fmla="*/ 14364 w 455606"/>
                <a:gd name="connsiteY112" fmla="*/ 319161 h 547167"/>
                <a:gd name="connsiteX113" fmla="*/ 227601 w 455606"/>
                <a:gd name="connsiteY113" fmla="*/ 532805 h 547167"/>
                <a:gd name="connsiteX114" fmla="*/ 441245 w 455606"/>
                <a:gd name="connsiteY114" fmla="*/ 319161 h 547167"/>
                <a:gd name="connsiteX115" fmla="*/ 238995 w 455606"/>
                <a:gd name="connsiteY115" fmla="*/ 105924 h 547167"/>
                <a:gd name="connsiteX116" fmla="*/ 216207 w 455606"/>
                <a:gd name="connsiteY116" fmla="*/ 105924 h 547167"/>
                <a:gd name="connsiteX117" fmla="*/ 222621 w 455606"/>
                <a:gd name="connsiteY117" fmla="*/ 61039 h 547167"/>
                <a:gd name="connsiteX118" fmla="*/ 222621 w 455606"/>
                <a:gd name="connsiteY118" fmla="*/ 92941 h 547167"/>
                <a:gd name="connsiteX119" fmla="*/ 226914 w 455606"/>
                <a:gd name="connsiteY119" fmla="*/ 92941 h 547167"/>
                <a:gd name="connsiteX120" fmla="*/ 231207 w 455606"/>
                <a:gd name="connsiteY120" fmla="*/ 92941 h 547167"/>
                <a:gd name="connsiteX121" fmla="*/ 231207 w 455606"/>
                <a:gd name="connsiteY121" fmla="*/ 61039 h 547167"/>
                <a:gd name="connsiteX122" fmla="*/ 256731 w 455606"/>
                <a:gd name="connsiteY122" fmla="*/ 14361 h 547167"/>
                <a:gd name="connsiteX123" fmla="*/ 256731 w 455606"/>
                <a:gd name="connsiteY123" fmla="*/ 46263 h 547167"/>
                <a:gd name="connsiteX124" fmla="*/ 274132 w 455606"/>
                <a:gd name="connsiteY124" fmla="*/ 46263 h 547167"/>
                <a:gd name="connsiteX125" fmla="*/ 288633 w 455606"/>
                <a:gd name="connsiteY125" fmla="*/ 32176 h 547167"/>
                <a:gd name="connsiteX126" fmla="*/ 288633 w 455606"/>
                <a:gd name="connsiteY126" fmla="*/ 28862 h 547167"/>
                <a:gd name="connsiteX127" fmla="*/ 274132 w 455606"/>
                <a:gd name="connsiteY127" fmla="*/ 14361 h 547167"/>
                <a:gd name="connsiteX128" fmla="*/ 211849 w 455606"/>
                <a:gd name="connsiteY128" fmla="*/ 14361 h 547167"/>
                <a:gd name="connsiteX129" fmla="*/ 211849 w 455606"/>
                <a:gd name="connsiteY129" fmla="*/ 46263 h 547167"/>
                <a:gd name="connsiteX130" fmla="*/ 223450 w 455606"/>
                <a:gd name="connsiteY130" fmla="*/ 46263 h 547167"/>
                <a:gd name="connsiteX131" fmla="*/ 232564 w 455606"/>
                <a:gd name="connsiteY131" fmla="*/ 46263 h 547167"/>
                <a:gd name="connsiteX132" fmla="*/ 243751 w 455606"/>
                <a:gd name="connsiteY132" fmla="*/ 46263 h 547167"/>
                <a:gd name="connsiteX133" fmla="*/ 243751 w 455606"/>
                <a:gd name="connsiteY133" fmla="*/ 14361 h 547167"/>
                <a:gd name="connsiteX134" fmla="*/ 180085 w 455606"/>
                <a:gd name="connsiteY134" fmla="*/ 14361 h 547167"/>
                <a:gd name="connsiteX135" fmla="*/ 165170 w 455606"/>
                <a:gd name="connsiteY135" fmla="*/ 28862 h 547167"/>
                <a:gd name="connsiteX136" fmla="*/ 165170 w 455606"/>
                <a:gd name="connsiteY136" fmla="*/ 32176 h 547167"/>
                <a:gd name="connsiteX137" fmla="*/ 180085 w 455606"/>
                <a:gd name="connsiteY137" fmla="*/ 46263 h 547167"/>
                <a:gd name="connsiteX138" fmla="*/ 197072 w 455606"/>
                <a:gd name="connsiteY138" fmla="*/ 46263 h 547167"/>
                <a:gd name="connsiteX139" fmla="*/ 197072 w 455606"/>
                <a:gd name="connsiteY139" fmla="*/ 14361 h 547167"/>
                <a:gd name="connsiteX140" fmla="*/ 181022 w 455606"/>
                <a:gd name="connsiteY140" fmla="*/ 0 h 547167"/>
                <a:gd name="connsiteX141" fmla="*/ 274991 w 455606"/>
                <a:gd name="connsiteY141" fmla="*/ 0 h 547167"/>
                <a:gd name="connsiteX142" fmla="*/ 303466 w 455606"/>
                <a:gd name="connsiteY142" fmla="*/ 28498 h 547167"/>
                <a:gd name="connsiteX143" fmla="*/ 303466 w 455606"/>
                <a:gd name="connsiteY143" fmla="*/ 31755 h 547167"/>
                <a:gd name="connsiteX144" fmla="*/ 274991 w 455606"/>
                <a:gd name="connsiteY144" fmla="*/ 60254 h 547167"/>
                <a:gd name="connsiteX145" fmla="*/ 246516 w 455606"/>
                <a:gd name="connsiteY145" fmla="*/ 60254 h 547167"/>
                <a:gd name="connsiteX146" fmla="*/ 246516 w 455606"/>
                <a:gd name="connsiteY146" fmla="*/ 92416 h 547167"/>
                <a:gd name="connsiteX147" fmla="*/ 366519 w 455606"/>
                <a:gd name="connsiteY147" fmla="*/ 138827 h 547167"/>
                <a:gd name="connsiteX148" fmla="*/ 403537 w 455606"/>
                <a:gd name="connsiteY148" fmla="*/ 101780 h 547167"/>
                <a:gd name="connsiteX149" fmla="*/ 429978 w 455606"/>
                <a:gd name="connsiteY149" fmla="*/ 101780 h 547167"/>
                <a:gd name="connsiteX150" fmla="*/ 446250 w 455606"/>
                <a:gd name="connsiteY150" fmla="*/ 117657 h 547167"/>
                <a:gd name="connsiteX151" fmla="*/ 446250 w 455606"/>
                <a:gd name="connsiteY151" fmla="*/ 144120 h 547167"/>
                <a:gd name="connsiteX152" fmla="*/ 435267 w 455606"/>
                <a:gd name="connsiteY152" fmla="*/ 155112 h 547167"/>
                <a:gd name="connsiteX153" fmla="*/ 434453 w 455606"/>
                <a:gd name="connsiteY153" fmla="*/ 155926 h 547167"/>
                <a:gd name="connsiteX154" fmla="*/ 434046 w 455606"/>
                <a:gd name="connsiteY154" fmla="*/ 155926 h 547167"/>
                <a:gd name="connsiteX155" fmla="*/ 408825 w 455606"/>
                <a:gd name="connsiteY155" fmla="*/ 181168 h 547167"/>
                <a:gd name="connsiteX156" fmla="*/ 455606 w 455606"/>
                <a:gd name="connsiteY156" fmla="*/ 319181 h 547167"/>
                <a:gd name="connsiteX157" fmla="*/ 227803 w 455606"/>
                <a:gd name="connsiteY157" fmla="*/ 547167 h 547167"/>
                <a:gd name="connsiteX158" fmla="*/ 0 w 455606"/>
                <a:gd name="connsiteY158" fmla="*/ 319181 h 547167"/>
                <a:gd name="connsiteX159" fmla="*/ 48408 w 455606"/>
                <a:gd name="connsiteY159" fmla="*/ 179539 h 547167"/>
                <a:gd name="connsiteX160" fmla="*/ 13424 w 455606"/>
                <a:gd name="connsiteY160" fmla="*/ 144120 h 547167"/>
                <a:gd name="connsiteX161" fmla="*/ 7729 w 455606"/>
                <a:gd name="connsiteY161" fmla="*/ 131092 h 547167"/>
                <a:gd name="connsiteX162" fmla="*/ 13424 w 455606"/>
                <a:gd name="connsiteY162" fmla="*/ 117657 h 547167"/>
                <a:gd name="connsiteX163" fmla="*/ 29289 w 455606"/>
                <a:gd name="connsiteY163" fmla="*/ 101780 h 547167"/>
                <a:gd name="connsiteX164" fmla="*/ 55730 w 455606"/>
                <a:gd name="connsiteY164" fmla="*/ 101780 h 547167"/>
                <a:gd name="connsiteX165" fmla="*/ 91121 w 455606"/>
                <a:gd name="connsiteY165" fmla="*/ 137199 h 547167"/>
                <a:gd name="connsiteX166" fmla="*/ 209091 w 455606"/>
                <a:gd name="connsiteY166" fmla="*/ 92416 h 547167"/>
                <a:gd name="connsiteX167" fmla="*/ 209091 w 455606"/>
                <a:gd name="connsiteY167" fmla="*/ 60254 h 547167"/>
                <a:gd name="connsiteX168" fmla="*/ 181022 w 455606"/>
                <a:gd name="connsiteY168" fmla="*/ 60254 h 547167"/>
                <a:gd name="connsiteX169" fmla="*/ 152140 w 455606"/>
                <a:gd name="connsiteY169" fmla="*/ 31755 h 547167"/>
                <a:gd name="connsiteX170" fmla="*/ 152140 w 455606"/>
                <a:gd name="connsiteY170" fmla="*/ 28498 h 547167"/>
                <a:gd name="connsiteX171" fmla="*/ 181022 w 455606"/>
                <a:gd name="connsiteY171" fmla="*/ 0 h 54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55606" h="547167">
                  <a:moveTo>
                    <a:pt x="226906" y="228005"/>
                  </a:moveTo>
                  <a:cubicBezTo>
                    <a:pt x="230972" y="228005"/>
                    <a:pt x="233819" y="231266"/>
                    <a:pt x="233819" y="235343"/>
                  </a:cubicBezTo>
                  <a:lnTo>
                    <a:pt x="233819" y="254096"/>
                  </a:lnTo>
                  <a:cubicBezTo>
                    <a:pt x="241953" y="255319"/>
                    <a:pt x="252526" y="260211"/>
                    <a:pt x="255780" y="272034"/>
                  </a:cubicBezTo>
                  <a:cubicBezTo>
                    <a:pt x="256593" y="275703"/>
                    <a:pt x="254560" y="279372"/>
                    <a:pt x="250493" y="280595"/>
                  </a:cubicBezTo>
                  <a:cubicBezTo>
                    <a:pt x="246833" y="281818"/>
                    <a:pt x="243173" y="279372"/>
                    <a:pt x="241953" y="275703"/>
                  </a:cubicBezTo>
                  <a:cubicBezTo>
                    <a:pt x="239513" y="267549"/>
                    <a:pt x="228126" y="267549"/>
                    <a:pt x="227719" y="267549"/>
                  </a:cubicBezTo>
                  <a:cubicBezTo>
                    <a:pt x="215112" y="267549"/>
                    <a:pt x="204539" y="278149"/>
                    <a:pt x="204539" y="291194"/>
                  </a:cubicBezTo>
                  <a:cubicBezTo>
                    <a:pt x="204539" y="303424"/>
                    <a:pt x="214299" y="313616"/>
                    <a:pt x="226499" y="314432"/>
                  </a:cubicBezTo>
                  <a:lnTo>
                    <a:pt x="227719" y="314432"/>
                  </a:lnTo>
                  <a:cubicBezTo>
                    <a:pt x="247646" y="314839"/>
                    <a:pt x="263506" y="331554"/>
                    <a:pt x="263506" y="351937"/>
                  </a:cubicBezTo>
                  <a:cubicBezTo>
                    <a:pt x="263506" y="369875"/>
                    <a:pt x="250899" y="384959"/>
                    <a:pt x="233819" y="388628"/>
                  </a:cubicBezTo>
                  <a:lnTo>
                    <a:pt x="233819" y="406973"/>
                  </a:lnTo>
                  <a:cubicBezTo>
                    <a:pt x="233819" y="411050"/>
                    <a:pt x="230972" y="414311"/>
                    <a:pt x="226906" y="414311"/>
                  </a:cubicBezTo>
                  <a:cubicBezTo>
                    <a:pt x="222839" y="414311"/>
                    <a:pt x="219586" y="411050"/>
                    <a:pt x="219586" y="406973"/>
                  </a:cubicBezTo>
                  <a:lnTo>
                    <a:pt x="219586" y="389443"/>
                  </a:lnTo>
                  <a:cubicBezTo>
                    <a:pt x="213485" y="389036"/>
                    <a:pt x="204132" y="386590"/>
                    <a:pt x="197625" y="380882"/>
                  </a:cubicBezTo>
                  <a:cubicBezTo>
                    <a:pt x="194372" y="378029"/>
                    <a:pt x="194372" y="373544"/>
                    <a:pt x="196812" y="371098"/>
                  </a:cubicBezTo>
                  <a:cubicBezTo>
                    <a:pt x="199252" y="367429"/>
                    <a:pt x="204132" y="367429"/>
                    <a:pt x="206572" y="369875"/>
                  </a:cubicBezTo>
                  <a:cubicBezTo>
                    <a:pt x="212265" y="374767"/>
                    <a:pt x="222026" y="375582"/>
                    <a:pt x="225686" y="375175"/>
                  </a:cubicBezTo>
                  <a:cubicBezTo>
                    <a:pt x="238699" y="375175"/>
                    <a:pt x="249273" y="364983"/>
                    <a:pt x="249273" y="351937"/>
                  </a:cubicBezTo>
                  <a:cubicBezTo>
                    <a:pt x="249273" y="339300"/>
                    <a:pt x="239513" y="329108"/>
                    <a:pt x="226499" y="328700"/>
                  </a:cubicBezTo>
                  <a:lnTo>
                    <a:pt x="225686" y="328292"/>
                  </a:lnTo>
                  <a:cubicBezTo>
                    <a:pt x="205759" y="327477"/>
                    <a:pt x="190305" y="311170"/>
                    <a:pt x="190305" y="291194"/>
                  </a:cubicBezTo>
                  <a:cubicBezTo>
                    <a:pt x="190305" y="273257"/>
                    <a:pt x="202912" y="258173"/>
                    <a:pt x="219586" y="254096"/>
                  </a:cubicBezTo>
                  <a:lnTo>
                    <a:pt x="219586" y="235343"/>
                  </a:lnTo>
                  <a:cubicBezTo>
                    <a:pt x="219586" y="231266"/>
                    <a:pt x="222839" y="228005"/>
                    <a:pt x="226906" y="228005"/>
                  </a:cubicBezTo>
                  <a:close/>
                  <a:moveTo>
                    <a:pt x="219580" y="152602"/>
                  </a:moveTo>
                  <a:cubicBezTo>
                    <a:pt x="178886" y="154637"/>
                    <a:pt x="141854" y="170914"/>
                    <a:pt x="113775" y="196959"/>
                  </a:cubicBezTo>
                  <a:lnTo>
                    <a:pt x="129646" y="213236"/>
                  </a:lnTo>
                  <a:cubicBezTo>
                    <a:pt x="132495" y="216085"/>
                    <a:pt x="132495" y="220561"/>
                    <a:pt x="129646" y="223410"/>
                  </a:cubicBezTo>
                  <a:cubicBezTo>
                    <a:pt x="128425" y="224631"/>
                    <a:pt x="126797" y="225445"/>
                    <a:pt x="124763" y="225445"/>
                  </a:cubicBezTo>
                  <a:cubicBezTo>
                    <a:pt x="123135" y="225445"/>
                    <a:pt x="121100" y="224631"/>
                    <a:pt x="119472" y="223410"/>
                  </a:cubicBezTo>
                  <a:lnTo>
                    <a:pt x="103195" y="207132"/>
                  </a:lnTo>
                  <a:cubicBezTo>
                    <a:pt x="77557" y="235211"/>
                    <a:pt x="61280" y="272243"/>
                    <a:pt x="59245" y="313344"/>
                  </a:cubicBezTo>
                  <a:lnTo>
                    <a:pt x="82441" y="313344"/>
                  </a:lnTo>
                  <a:cubicBezTo>
                    <a:pt x="86510" y="313344"/>
                    <a:pt x="89359" y="316193"/>
                    <a:pt x="89359" y="320262"/>
                  </a:cubicBezTo>
                  <a:cubicBezTo>
                    <a:pt x="89359" y="324331"/>
                    <a:pt x="86510" y="327587"/>
                    <a:pt x="82441" y="327587"/>
                  </a:cubicBezTo>
                  <a:lnTo>
                    <a:pt x="59245" y="327587"/>
                  </a:lnTo>
                  <a:cubicBezTo>
                    <a:pt x="61280" y="368688"/>
                    <a:pt x="77557" y="405720"/>
                    <a:pt x="103195" y="434206"/>
                  </a:cubicBezTo>
                  <a:lnTo>
                    <a:pt x="119472" y="417521"/>
                  </a:lnTo>
                  <a:cubicBezTo>
                    <a:pt x="122321" y="415080"/>
                    <a:pt x="126797" y="415080"/>
                    <a:pt x="129646" y="417521"/>
                  </a:cubicBezTo>
                  <a:cubicBezTo>
                    <a:pt x="132495" y="420370"/>
                    <a:pt x="132495" y="424846"/>
                    <a:pt x="129646" y="427695"/>
                  </a:cubicBezTo>
                  <a:lnTo>
                    <a:pt x="113775" y="443972"/>
                  </a:lnTo>
                  <a:cubicBezTo>
                    <a:pt x="141854" y="470017"/>
                    <a:pt x="178886" y="486294"/>
                    <a:pt x="219580" y="487922"/>
                  </a:cubicBezTo>
                  <a:lnTo>
                    <a:pt x="219580" y="465133"/>
                  </a:lnTo>
                  <a:cubicBezTo>
                    <a:pt x="219580" y="461064"/>
                    <a:pt x="222836" y="457808"/>
                    <a:pt x="226905" y="457808"/>
                  </a:cubicBezTo>
                  <a:cubicBezTo>
                    <a:pt x="230974" y="457808"/>
                    <a:pt x="233823" y="461064"/>
                    <a:pt x="233823" y="465133"/>
                  </a:cubicBezTo>
                  <a:lnTo>
                    <a:pt x="233823" y="487922"/>
                  </a:lnTo>
                  <a:cubicBezTo>
                    <a:pt x="274924" y="486294"/>
                    <a:pt x="312363" y="470017"/>
                    <a:pt x="340442" y="443972"/>
                  </a:cubicBezTo>
                  <a:lnTo>
                    <a:pt x="324164" y="427695"/>
                  </a:lnTo>
                  <a:cubicBezTo>
                    <a:pt x="321316" y="424846"/>
                    <a:pt x="321316" y="420370"/>
                    <a:pt x="324164" y="417521"/>
                  </a:cubicBezTo>
                  <a:cubicBezTo>
                    <a:pt x="326606" y="415080"/>
                    <a:pt x="331082" y="415080"/>
                    <a:pt x="333931" y="417521"/>
                  </a:cubicBezTo>
                  <a:lnTo>
                    <a:pt x="350208" y="434206"/>
                  </a:lnTo>
                  <a:cubicBezTo>
                    <a:pt x="376253" y="405720"/>
                    <a:pt x="392937" y="368688"/>
                    <a:pt x="394565" y="327587"/>
                  </a:cubicBezTo>
                  <a:lnTo>
                    <a:pt x="371369" y="327587"/>
                  </a:lnTo>
                  <a:cubicBezTo>
                    <a:pt x="367300" y="327587"/>
                    <a:pt x="364451" y="324331"/>
                    <a:pt x="364451" y="320262"/>
                  </a:cubicBezTo>
                  <a:cubicBezTo>
                    <a:pt x="364451" y="316193"/>
                    <a:pt x="367300" y="313344"/>
                    <a:pt x="371369" y="313344"/>
                  </a:cubicBezTo>
                  <a:lnTo>
                    <a:pt x="394565" y="313344"/>
                  </a:lnTo>
                  <a:cubicBezTo>
                    <a:pt x="392937" y="272243"/>
                    <a:pt x="376253" y="235211"/>
                    <a:pt x="350208" y="207132"/>
                  </a:cubicBezTo>
                  <a:lnTo>
                    <a:pt x="333931" y="223410"/>
                  </a:lnTo>
                  <a:cubicBezTo>
                    <a:pt x="332710" y="224631"/>
                    <a:pt x="331082" y="225445"/>
                    <a:pt x="329047" y="225445"/>
                  </a:cubicBezTo>
                  <a:cubicBezTo>
                    <a:pt x="327420" y="225445"/>
                    <a:pt x="325385" y="224631"/>
                    <a:pt x="324164" y="223410"/>
                  </a:cubicBezTo>
                  <a:cubicBezTo>
                    <a:pt x="321316" y="220561"/>
                    <a:pt x="321316" y="216085"/>
                    <a:pt x="324164" y="213236"/>
                  </a:cubicBezTo>
                  <a:lnTo>
                    <a:pt x="340442" y="196959"/>
                  </a:lnTo>
                  <a:cubicBezTo>
                    <a:pt x="312363" y="170914"/>
                    <a:pt x="274924" y="154637"/>
                    <a:pt x="233823" y="152602"/>
                  </a:cubicBezTo>
                  <a:cubicBezTo>
                    <a:pt x="233823" y="153009"/>
                    <a:pt x="233823" y="153009"/>
                    <a:pt x="233823" y="153009"/>
                  </a:cubicBezTo>
                  <a:lnTo>
                    <a:pt x="233823" y="176205"/>
                  </a:lnTo>
                  <a:cubicBezTo>
                    <a:pt x="233823" y="179867"/>
                    <a:pt x="230974" y="183123"/>
                    <a:pt x="226905" y="183123"/>
                  </a:cubicBezTo>
                  <a:cubicBezTo>
                    <a:pt x="222836" y="183123"/>
                    <a:pt x="219580" y="179867"/>
                    <a:pt x="219580" y="176205"/>
                  </a:cubicBezTo>
                  <a:lnTo>
                    <a:pt x="219580" y="153009"/>
                  </a:lnTo>
                  <a:cubicBezTo>
                    <a:pt x="219580" y="153009"/>
                    <a:pt x="219580" y="153009"/>
                    <a:pt x="219580" y="152602"/>
                  </a:cubicBezTo>
                  <a:close/>
                  <a:moveTo>
                    <a:pt x="227110" y="138240"/>
                  </a:moveTo>
                  <a:cubicBezTo>
                    <a:pt x="327578" y="138240"/>
                    <a:pt x="408929" y="219998"/>
                    <a:pt x="408929" y="320059"/>
                  </a:cubicBezTo>
                  <a:cubicBezTo>
                    <a:pt x="408929" y="420934"/>
                    <a:pt x="327578" y="502285"/>
                    <a:pt x="227110" y="502285"/>
                  </a:cubicBezTo>
                  <a:cubicBezTo>
                    <a:pt x="126641" y="502285"/>
                    <a:pt x="44883" y="420934"/>
                    <a:pt x="44883" y="320059"/>
                  </a:cubicBezTo>
                  <a:cubicBezTo>
                    <a:pt x="44883" y="219998"/>
                    <a:pt x="126641" y="138240"/>
                    <a:pt x="227110" y="138240"/>
                  </a:cubicBezTo>
                  <a:close/>
                  <a:moveTo>
                    <a:pt x="396260" y="129261"/>
                  </a:moveTo>
                  <a:lnTo>
                    <a:pt x="377018" y="149148"/>
                  </a:lnTo>
                  <a:cubicBezTo>
                    <a:pt x="377419" y="149976"/>
                    <a:pt x="378622" y="150805"/>
                    <a:pt x="379423" y="151634"/>
                  </a:cubicBezTo>
                  <a:cubicBezTo>
                    <a:pt x="380225" y="152462"/>
                    <a:pt x="381428" y="153705"/>
                    <a:pt x="382630" y="154948"/>
                  </a:cubicBezTo>
                  <a:cubicBezTo>
                    <a:pt x="385837" y="158263"/>
                    <a:pt x="389045" y="161577"/>
                    <a:pt x="392252" y="164891"/>
                  </a:cubicBezTo>
                  <a:cubicBezTo>
                    <a:pt x="393855" y="166134"/>
                    <a:pt x="395058" y="167792"/>
                    <a:pt x="396260" y="169035"/>
                  </a:cubicBezTo>
                  <a:cubicBezTo>
                    <a:pt x="397062" y="169863"/>
                    <a:pt x="397864" y="171106"/>
                    <a:pt x="398666" y="171935"/>
                  </a:cubicBezTo>
                  <a:lnTo>
                    <a:pt x="417908" y="152048"/>
                  </a:lnTo>
                  <a:close/>
                  <a:moveTo>
                    <a:pt x="58262" y="125671"/>
                  </a:moveTo>
                  <a:lnTo>
                    <a:pt x="35905" y="148044"/>
                  </a:lnTo>
                  <a:lnTo>
                    <a:pt x="55823" y="168345"/>
                  </a:lnTo>
                  <a:cubicBezTo>
                    <a:pt x="60701" y="162959"/>
                    <a:pt x="65579" y="157987"/>
                    <a:pt x="70863" y="153430"/>
                  </a:cubicBezTo>
                  <a:cubicBezTo>
                    <a:pt x="72489" y="151772"/>
                    <a:pt x="73709" y="150115"/>
                    <a:pt x="75335" y="148872"/>
                  </a:cubicBezTo>
                  <a:cubicBezTo>
                    <a:pt x="76148" y="148044"/>
                    <a:pt x="77367" y="147215"/>
                    <a:pt x="78587" y="146386"/>
                  </a:cubicBezTo>
                  <a:close/>
                  <a:moveTo>
                    <a:pt x="413964" y="111520"/>
                  </a:moveTo>
                  <a:lnTo>
                    <a:pt x="407538" y="117544"/>
                  </a:lnTo>
                  <a:lnTo>
                    <a:pt x="429626" y="139631"/>
                  </a:lnTo>
                  <a:lnTo>
                    <a:pt x="436051" y="133206"/>
                  </a:lnTo>
                  <a:cubicBezTo>
                    <a:pt x="437657" y="131600"/>
                    <a:pt x="437657" y="128788"/>
                    <a:pt x="436051" y="127182"/>
                  </a:cubicBezTo>
                  <a:lnTo>
                    <a:pt x="419987" y="111520"/>
                  </a:lnTo>
                  <a:cubicBezTo>
                    <a:pt x="418381" y="109512"/>
                    <a:pt x="415570" y="109512"/>
                    <a:pt x="413964" y="111520"/>
                  </a:cubicBezTo>
                  <a:close/>
                  <a:moveTo>
                    <a:pt x="41344" y="111309"/>
                  </a:moveTo>
                  <a:cubicBezTo>
                    <a:pt x="40156" y="111309"/>
                    <a:pt x="39364" y="111309"/>
                    <a:pt x="38572" y="112497"/>
                  </a:cubicBezTo>
                  <a:lnTo>
                    <a:pt x="22731" y="127942"/>
                  </a:lnTo>
                  <a:cubicBezTo>
                    <a:pt x="21939" y="128734"/>
                    <a:pt x="21543" y="129922"/>
                    <a:pt x="21543" y="131110"/>
                  </a:cubicBezTo>
                  <a:cubicBezTo>
                    <a:pt x="21543" y="131902"/>
                    <a:pt x="21939" y="133090"/>
                    <a:pt x="22731" y="133882"/>
                  </a:cubicBezTo>
                  <a:lnTo>
                    <a:pt x="27087" y="137842"/>
                  </a:lnTo>
                  <a:lnTo>
                    <a:pt x="48076" y="116061"/>
                  </a:lnTo>
                  <a:lnTo>
                    <a:pt x="44512" y="112497"/>
                  </a:lnTo>
                  <a:cubicBezTo>
                    <a:pt x="43324" y="111309"/>
                    <a:pt x="42136" y="111309"/>
                    <a:pt x="41344" y="111309"/>
                  </a:cubicBezTo>
                  <a:close/>
                  <a:moveTo>
                    <a:pt x="216207" y="105924"/>
                  </a:moveTo>
                  <a:cubicBezTo>
                    <a:pt x="169409" y="108366"/>
                    <a:pt x="126273" y="126271"/>
                    <a:pt x="92497" y="154350"/>
                  </a:cubicBezTo>
                  <a:cubicBezTo>
                    <a:pt x="91683" y="154757"/>
                    <a:pt x="91276" y="155164"/>
                    <a:pt x="90869" y="155571"/>
                  </a:cubicBezTo>
                  <a:cubicBezTo>
                    <a:pt x="88427" y="157199"/>
                    <a:pt x="86393" y="159640"/>
                    <a:pt x="84358" y="161268"/>
                  </a:cubicBezTo>
                  <a:cubicBezTo>
                    <a:pt x="83951" y="161268"/>
                    <a:pt x="83951" y="161268"/>
                    <a:pt x="83951" y="161268"/>
                  </a:cubicBezTo>
                  <a:cubicBezTo>
                    <a:pt x="41222" y="200334"/>
                    <a:pt x="14364" y="256899"/>
                    <a:pt x="14364" y="319161"/>
                  </a:cubicBezTo>
                  <a:cubicBezTo>
                    <a:pt x="14364" y="437174"/>
                    <a:pt x="109995" y="532805"/>
                    <a:pt x="227601" y="532805"/>
                  </a:cubicBezTo>
                  <a:cubicBezTo>
                    <a:pt x="345207" y="532805"/>
                    <a:pt x="441245" y="437174"/>
                    <a:pt x="441245" y="319161"/>
                  </a:cubicBezTo>
                  <a:cubicBezTo>
                    <a:pt x="441245" y="205625"/>
                    <a:pt x="351311" y="112028"/>
                    <a:pt x="238995" y="105924"/>
                  </a:cubicBezTo>
                  <a:cubicBezTo>
                    <a:pt x="231264" y="105924"/>
                    <a:pt x="223532" y="105924"/>
                    <a:pt x="216207" y="105924"/>
                  </a:cubicBezTo>
                  <a:close/>
                  <a:moveTo>
                    <a:pt x="222621" y="61039"/>
                  </a:moveTo>
                  <a:lnTo>
                    <a:pt x="222621" y="92941"/>
                  </a:lnTo>
                  <a:cubicBezTo>
                    <a:pt x="224182" y="92941"/>
                    <a:pt x="225353" y="92941"/>
                    <a:pt x="226914" y="92941"/>
                  </a:cubicBezTo>
                  <a:cubicBezTo>
                    <a:pt x="228475" y="92941"/>
                    <a:pt x="230036" y="92941"/>
                    <a:pt x="231207" y="92941"/>
                  </a:cubicBezTo>
                  <a:lnTo>
                    <a:pt x="231207" y="61039"/>
                  </a:lnTo>
                  <a:close/>
                  <a:moveTo>
                    <a:pt x="256731" y="14361"/>
                  </a:moveTo>
                  <a:lnTo>
                    <a:pt x="256731" y="46263"/>
                  </a:lnTo>
                  <a:lnTo>
                    <a:pt x="274132" y="46263"/>
                  </a:lnTo>
                  <a:cubicBezTo>
                    <a:pt x="282004" y="46263"/>
                    <a:pt x="288633" y="40048"/>
                    <a:pt x="288633" y="32176"/>
                  </a:cubicBezTo>
                  <a:lnTo>
                    <a:pt x="288633" y="28862"/>
                  </a:lnTo>
                  <a:cubicBezTo>
                    <a:pt x="288633" y="20990"/>
                    <a:pt x="282004" y="14361"/>
                    <a:pt x="274132" y="14361"/>
                  </a:cubicBezTo>
                  <a:close/>
                  <a:moveTo>
                    <a:pt x="211849" y="14361"/>
                  </a:moveTo>
                  <a:lnTo>
                    <a:pt x="211849" y="46263"/>
                  </a:lnTo>
                  <a:lnTo>
                    <a:pt x="223450" y="46263"/>
                  </a:lnTo>
                  <a:lnTo>
                    <a:pt x="232564" y="46263"/>
                  </a:lnTo>
                  <a:lnTo>
                    <a:pt x="243751" y="46263"/>
                  </a:lnTo>
                  <a:lnTo>
                    <a:pt x="243751" y="14361"/>
                  </a:lnTo>
                  <a:close/>
                  <a:moveTo>
                    <a:pt x="180085" y="14361"/>
                  </a:moveTo>
                  <a:cubicBezTo>
                    <a:pt x="171799" y="14361"/>
                    <a:pt x="165170" y="20990"/>
                    <a:pt x="165170" y="28862"/>
                  </a:cubicBezTo>
                  <a:lnTo>
                    <a:pt x="165170" y="32176"/>
                  </a:lnTo>
                  <a:cubicBezTo>
                    <a:pt x="165170" y="40048"/>
                    <a:pt x="171799" y="46263"/>
                    <a:pt x="180085" y="46263"/>
                  </a:cubicBezTo>
                  <a:lnTo>
                    <a:pt x="197072" y="46263"/>
                  </a:lnTo>
                  <a:lnTo>
                    <a:pt x="197072" y="14361"/>
                  </a:lnTo>
                  <a:close/>
                  <a:moveTo>
                    <a:pt x="181022" y="0"/>
                  </a:moveTo>
                  <a:lnTo>
                    <a:pt x="274991" y="0"/>
                  </a:lnTo>
                  <a:cubicBezTo>
                    <a:pt x="290449" y="0"/>
                    <a:pt x="303466" y="13028"/>
                    <a:pt x="303466" y="28498"/>
                  </a:cubicBezTo>
                  <a:lnTo>
                    <a:pt x="303466" y="31755"/>
                  </a:lnTo>
                  <a:cubicBezTo>
                    <a:pt x="303466" y="47226"/>
                    <a:pt x="290449" y="60254"/>
                    <a:pt x="274991" y="60254"/>
                  </a:cubicBezTo>
                  <a:lnTo>
                    <a:pt x="246516" y="60254"/>
                  </a:lnTo>
                  <a:lnTo>
                    <a:pt x="246516" y="92416"/>
                  </a:lnTo>
                  <a:cubicBezTo>
                    <a:pt x="291669" y="96080"/>
                    <a:pt x="332755" y="112772"/>
                    <a:pt x="366519" y="138827"/>
                  </a:cubicBezTo>
                  <a:lnTo>
                    <a:pt x="403537" y="101780"/>
                  </a:lnTo>
                  <a:cubicBezTo>
                    <a:pt x="410859" y="94044"/>
                    <a:pt x="422656" y="94044"/>
                    <a:pt x="429978" y="101780"/>
                  </a:cubicBezTo>
                  <a:lnTo>
                    <a:pt x="446250" y="117657"/>
                  </a:lnTo>
                  <a:cubicBezTo>
                    <a:pt x="453166" y="124985"/>
                    <a:pt x="453166" y="136792"/>
                    <a:pt x="446250" y="144120"/>
                  </a:cubicBezTo>
                  <a:lnTo>
                    <a:pt x="435267" y="155112"/>
                  </a:lnTo>
                  <a:cubicBezTo>
                    <a:pt x="434860" y="155112"/>
                    <a:pt x="434860" y="155519"/>
                    <a:pt x="434453" y="155926"/>
                  </a:cubicBezTo>
                  <a:cubicBezTo>
                    <a:pt x="434453" y="155926"/>
                    <a:pt x="434453" y="155926"/>
                    <a:pt x="434046" y="155926"/>
                  </a:cubicBezTo>
                  <a:lnTo>
                    <a:pt x="408825" y="181168"/>
                  </a:lnTo>
                  <a:cubicBezTo>
                    <a:pt x="438114" y="219844"/>
                    <a:pt x="455606" y="267884"/>
                    <a:pt x="455606" y="319181"/>
                  </a:cubicBezTo>
                  <a:cubicBezTo>
                    <a:pt x="455606" y="444980"/>
                    <a:pt x="353502" y="547167"/>
                    <a:pt x="227803" y="547167"/>
                  </a:cubicBezTo>
                  <a:cubicBezTo>
                    <a:pt x="102511" y="547167"/>
                    <a:pt x="0" y="444980"/>
                    <a:pt x="0" y="319181"/>
                  </a:cubicBezTo>
                  <a:cubicBezTo>
                    <a:pt x="0" y="266662"/>
                    <a:pt x="18306" y="217808"/>
                    <a:pt x="48408" y="179539"/>
                  </a:cubicBezTo>
                  <a:lnTo>
                    <a:pt x="13424" y="144120"/>
                  </a:lnTo>
                  <a:cubicBezTo>
                    <a:pt x="9763" y="140456"/>
                    <a:pt x="7729" y="135570"/>
                    <a:pt x="7729" y="131092"/>
                  </a:cubicBezTo>
                  <a:cubicBezTo>
                    <a:pt x="7729" y="126207"/>
                    <a:pt x="9763" y="121321"/>
                    <a:pt x="13424" y="117657"/>
                  </a:cubicBezTo>
                  <a:lnTo>
                    <a:pt x="29289" y="101780"/>
                  </a:lnTo>
                  <a:cubicBezTo>
                    <a:pt x="36204" y="94044"/>
                    <a:pt x="48001" y="94044"/>
                    <a:pt x="55730" y="101780"/>
                  </a:cubicBezTo>
                  <a:lnTo>
                    <a:pt x="91121" y="137199"/>
                  </a:lnTo>
                  <a:cubicBezTo>
                    <a:pt x="124478" y="111958"/>
                    <a:pt x="165157" y="96080"/>
                    <a:pt x="209091" y="92416"/>
                  </a:cubicBezTo>
                  <a:lnTo>
                    <a:pt x="209091" y="60254"/>
                  </a:lnTo>
                  <a:lnTo>
                    <a:pt x="181022" y="60254"/>
                  </a:lnTo>
                  <a:cubicBezTo>
                    <a:pt x="164750" y="60254"/>
                    <a:pt x="152140" y="47226"/>
                    <a:pt x="152140" y="31755"/>
                  </a:cubicBezTo>
                  <a:lnTo>
                    <a:pt x="152140" y="28498"/>
                  </a:lnTo>
                  <a:cubicBezTo>
                    <a:pt x="152140" y="13028"/>
                    <a:pt x="164750" y="0"/>
                    <a:pt x="181022" y="0"/>
                  </a:cubicBezTo>
                  <a:close/>
                </a:path>
              </a:pathLst>
            </a:custGeom>
            <a:solidFill>
              <a:schemeClr val="accent3"/>
            </a:solidFill>
            <a:ln>
              <a:noFill/>
            </a:ln>
            <a:effectLst/>
          </p:spPr>
          <p:txBody>
            <a:bodyPr wrap="square" anchor="ctr">
              <a:noAutofit/>
            </a:bodyPr>
            <a:lstStyle/>
            <a:p>
              <a:endParaRPr lang="en-US" sz="900">
                <a:latin typeface="Ubuntu Light" panose="020B0304030602030204" pitchFamily="34" charset="0"/>
              </a:endParaRPr>
            </a:p>
          </p:txBody>
        </p:sp>
      </p:grpSp>
      <p:sp>
        <p:nvSpPr>
          <p:cNvPr id="42" name="TextBox 11">
            <a:extLst>
              <a:ext uri="{FF2B5EF4-FFF2-40B4-BE49-F238E27FC236}">
                <a16:creationId xmlns:a16="http://schemas.microsoft.com/office/drawing/2014/main" id="{6F7C7D29-8082-3795-AB1D-4D91B615214B}"/>
              </a:ext>
            </a:extLst>
          </p:cNvPr>
          <p:cNvSpPr txBox="1"/>
          <p:nvPr/>
        </p:nvSpPr>
        <p:spPr>
          <a:xfrm>
            <a:off x="3438096" y="1623245"/>
            <a:ext cx="2179176" cy="646331"/>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algn="ctr"/>
            <a:r>
              <a:rPr lang="it-IT" sz="1800" dirty="0">
                <a:solidFill>
                  <a:srgbClr val="8C3438"/>
                </a:solidFill>
                <a:latin typeface="Poppins" panose="00000500000000000000" pitchFamily="2" charset="0"/>
                <a:cs typeface="Poppins" panose="00000500000000000000" pitchFamily="2" charset="0"/>
              </a:rPr>
              <a:t>1. ELABORATI </a:t>
            </a:r>
            <a:r>
              <a:rPr lang="it-IT" sz="1800" b="1" dirty="0">
                <a:solidFill>
                  <a:srgbClr val="8C3438"/>
                </a:solidFill>
                <a:latin typeface="Poppins" panose="00000500000000000000" pitchFamily="2" charset="0"/>
                <a:cs typeface="Poppins" panose="00000500000000000000" pitchFamily="2" charset="0"/>
              </a:rPr>
              <a:t>TESTUALI</a:t>
            </a:r>
          </a:p>
        </p:txBody>
      </p:sp>
      <p:sp>
        <p:nvSpPr>
          <p:cNvPr id="44" name="TextBox 11">
            <a:extLst>
              <a:ext uri="{FF2B5EF4-FFF2-40B4-BE49-F238E27FC236}">
                <a16:creationId xmlns:a16="http://schemas.microsoft.com/office/drawing/2014/main" id="{598A621C-9FA9-9596-3F29-C32701753D2F}"/>
              </a:ext>
            </a:extLst>
          </p:cNvPr>
          <p:cNvSpPr txBox="1"/>
          <p:nvPr/>
        </p:nvSpPr>
        <p:spPr>
          <a:xfrm>
            <a:off x="5284369" y="4876316"/>
            <a:ext cx="3999851" cy="646331"/>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algn="ctr"/>
            <a:r>
              <a:rPr lang="it-IT" sz="1800" dirty="0">
                <a:solidFill>
                  <a:schemeClr val="bg1">
                    <a:lumMod val="50000"/>
                  </a:schemeClr>
                </a:solidFill>
                <a:latin typeface="Poppins" panose="00000500000000000000" pitchFamily="2" charset="0"/>
                <a:cs typeface="Poppins" panose="00000500000000000000" pitchFamily="2" charset="0"/>
              </a:rPr>
              <a:t>2.ELABORATI </a:t>
            </a:r>
          </a:p>
          <a:p>
            <a:pPr algn="ctr"/>
            <a:r>
              <a:rPr lang="it-IT" sz="1800" b="1" dirty="0">
                <a:solidFill>
                  <a:schemeClr val="bg1">
                    <a:lumMod val="50000"/>
                  </a:schemeClr>
                </a:solidFill>
                <a:latin typeface="Poppins" panose="00000500000000000000" pitchFamily="2" charset="0"/>
                <a:cs typeface="Poppins" panose="00000500000000000000" pitchFamily="2" charset="0"/>
              </a:rPr>
              <a:t>GRAFICI</a:t>
            </a:r>
          </a:p>
        </p:txBody>
      </p:sp>
      <p:sp>
        <p:nvSpPr>
          <p:cNvPr id="46" name="TextBox 11">
            <a:extLst>
              <a:ext uri="{FF2B5EF4-FFF2-40B4-BE49-F238E27FC236}">
                <a16:creationId xmlns:a16="http://schemas.microsoft.com/office/drawing/2014/main" id="{21CDA35A-FC81-09D3-54FC-2B978F07C12E}"/>
              </a:ext>
            </a:extLst>
          </p:cNvPr>
          <p:cNvSpPr txBox="1"/>
          <p:nvPr/>
        </p:nvSpPr>
        <p:spPr>
          <a:xfrm>
            <a:off x="8553763" y="883146"/>
            <a:ext cx="3200399" cy="1323439"/>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algn="ctr"/>
            <a:r>
              <a:rPr lang="it-IT" sz="1600" dirty="0">
                <a:solidFill>
                  <a:srgbClr val="02AA16"/>
                </a:solidFill>
                <a:latin typeface="Poppins" panose="00000500000000000000" pitchFamily="2" charset="0"/>
                <a:cs typeface="Poppins" panose="00000500000000000000" pitchFamily="2" charset="0"/>
              </a:rPr>
              <a:t>3. </a:t>
            </a:r>
            <a:r>
              <a:rPr lang="it-IT" sz="1600" b="1" dirty="0">
                <a:solidFill>
                  <a:srgbClr val="02AA16"/>
                </a:solidFill>
                <a:latin typeface="Poppins" panose="00000500000000000000" pitchFamily="2" charset="0"/>
                <a:cs typeface="Poppins" panose="00000500000000000000" pitchFamily="2" charset="0"/>
              </a:rPr>
              <a:t>SCHEDE SPECIFICHE: </a:t>
            </a:r>
            <a:r>
              <a:rPr lang="it-IT" sz="1600" dirty="0">
                <a:solidFill>
                  <a:srgbClr val="02AA16"/>
                </a:solidFill>
                <a:latin typeface="Poppins" panose="00000500000000000000" pitchFamily="2" charset="0"/>
                <a:cs typeface="Poppins" panose="00000500000000000000" pitchFamily="2" charset="0"/>
              </a:rPr>
              <a:t>formato e rappresentazione; codifica e nome dei file </a:t>
            </a:r>
          </a:p>
        </p:txBody>
      </p:sp>
      <p:sp>
        <p:nvSpPr>
          <p:cNvPr id="52" name="CuadroTexto 51">
            <a:extLst>
              <a:ext uri="{FF2B5EF4-FFF2-40B4-BE49-F238E27FC236}">
                <a16:creationId xmlns:a16="http://schemas.microsoft.com/office/drawing/2014/main" id="{230B8992-474D-602B-EDDC-98906578B3CD}"/>
              </a:ext>
            </a:extLst>
          </p:cNvPr>
          <p:cNvSpPr txBox="1"/>
          <p:nvPr/>
        </p:nvSpPr>
        <p:spPr>
          <a:xfrm>
            <a:off x="480646" y="383865"/>
            <a:ext cx="4470845" cy="1121076"/>
          </a:xfrm>
          <a:prstGeom prst="rect">
            <a:avLst/>
          </a:prstGeom>
          <a:noFill/>
        </p:spPr>
        <p:txBody>
          <a:bodyPr wrap="square" rtlCol="0" anchor="b">
            <a:spAutoFit/>
          </a:bodyPr>
          <a:lstStyle/>
          <a:p>
            <a:pPr>
              <a:lnSpc>
                <a:spcPts val="4200"/>
              </a:lnSpc>
            </a:pPr>
            <a:r>
              <a:rPr lang="es-SV" sz="3600" b="1" dirty="0">
                <a:solidFill>
                  <a:srgbClr val="8C3438"/>
                </a:solidFill>
                <a:latin typeface="Poppins" panose="00000500000000000000" pitchFamily="50" charset="0"/>
                <a:cs typeface="Poppins" panose="00000500000000000000" pitchFamily="50" charset="0"/>
              </a:rPr>
              <a:t>ELABORATI MINIMI </a:t>
            </a:r>
            <a:r>
              <a:rPr lang="es-SV" sz="2400" dirty="0">
                <a:solidFill>
                  <a:srgbClr val="8C3438"/>
                </a:solidFill>
                <a:latin typeface="Poppins" panose="00000500000000000000" pitchFamily="50" charset="0"/>
                <a:cs typeface="Poppins" panose="00000500000000000000" pitchFamily="50" charset="0"/>
              </a:rPr>
              <a:t>DEL PROGETTO</a:t>
            </a:r>
          </a:p>
        </p:txBody>
      </p:sp>
      <p:sp>
        <p:nvSpPr>
          <p:cNvPr id="54" name="Rectángulo 53">
            <a:extLst>
              <a:ext uri="{FF2B5EF4-FFF2-40B4-BE49-F238E27FC236}">
                <a16:creationId xmlns:a16="http://schemas.microsoft.com/office/drawing/2014/main" id="{191311E9-5385-C552-CC0B-B382142DD000}"/>
              </a:ext>
            </a:extLst>
          </p:cNvPr>
          <p:cNvSpPr/>
          <p:nvPr/>
        </p:nvSpPr>
        <p:spPr>
          <a:xfrm rot="5400000">
            <a:off x="-790571" y="790570"/>
            <a:ext cx="1803878" cy="222738"/>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SV" sz="900">
              <a:latin typeface="Ubuntu Light" panose="020B0304030602030204" pitchFamily="34" charset="0"/>
            </a:endParaRPr>
          </a:p>
        </p:txBody>
      </p:sp>
      <p:sp>
        <p:nvSpPr>
          <p:cNvPr id="5" name="TextBox 11">
            <a:extLst>
              <a:ext uri="{FF2B5EF4-FFF2-40B4-BE49-F238E27FC236}">
                <a16:creationId xmlns:a16="http://schemas.microsoft.com/office/drawing/2014/main" id="{0B9A431F-A33D-E2FA-E9DB-6F6A6120960B}"/>
              </a:ext>
            </a:extLst>
          </p:cNvPr>
          <p:cNvSpPr txBox="1"/>
          <p:nvPr/>
        </p:nvSpPr>
        <p:spPr>
          <a:xfrm>
            <a:off x="-153030" y="2499541"/>
            <a:ext cx="4083174" cy="215444"/>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-RELAZIONE DI ANALISI STORICO-CRITICA</a:t>
            </a:r>
          </a:p>
        </p:txBody>
      </p:sp>
      <p:sp>
        <p:nvSpPr>
          <p:cNvPr id="6" name="TextBox 11">
            <a:extLst>
              <a:ext uri="{FF2B5EF4-FFF2-40B4-BE49-F238E27FC236}">
                <a16:creationId xmlns:a16="http://schemas.microsoft.com/office/drawing/2014/main" id="{4F70D6AD-6224-CDB9-EC12-DADCF06505EC}"/>
              </a:ext>
            </a:extLst>
          </p:cNvPr>
          <p:cNvSpPr txBox="1"/>
          <p:nvPr/>
        </p:nvSpPr>
        <p:spPr>
          <a:xfrm>
            <a:off x="-146434" y="3001471"/>
            <a:ext cx="3473834" cy="338554"/>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-RELAZIONE A.B.A. – abbattimento barriere architettoniche</a:t>
            </a:r>
          </a:p>
        </p:txBody>
      </p:sp>
      <p:sp>
        <p:nvSpPr>
          <p:cNvPr id="7" name="TextBox 11">
            <a:extLst>
              <a:ext uri="{FF2B5EF4-FFF2-40B4-BE49-F238E27FC236}">
                <a16:creationId xmlns:a16="http://schemas.microsoft.com/office/drawing/2014/main" id="{1B466E98-BABE-D581-8685-D455017EE3C4}"/>
              </a:ext>
            </a:extLst>
          </p:cNvPr>
          <p:cNvSpPr txBox="1"/>
          <p:nvPr/>
        </p:nvSpPr>
        <p:spPr>
          <a:xfrm>
            <a:off x="-154980" y="3357686"/>
            <a:ext cx="3159169" cy="338554"/>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-RELAZIONE di carattere GEOLOGICO/GEOTECNICO</a:t>
            </a:r>
          </a:p>
        </p:txBody>
      </p:sp>
      <p:sp>
        <p:nvSpPr>
          <p:cNvPr id="8" name="TextBox 11">
            <a:extLst>
              <a:ext uri="{FF2B5EF4-FFF2-40B4-BE49-F238E27FC236}">
                <a16:creationId xmlns:a16="http://schemas.microsoft.com/office/drawing/2014/main" id="{AE698B4B-1EA3-151F-19E5-E6A3BEAB0DEF}"/>
              </a:ext>
            </a:extLst>
          </p:cNvPr>
          <p:cNvSpPr txBox="1"/>
          <p:nvPr/>
        </p:nvSpPr>
        <p:spPr>
          <a:xfrm>
            <a:off x="-146434" y="3718748"/>
            <a:ext cx="3150623" cy="461665"/>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-RELAZIONI TECNICO SPECIALISTICHE in materia di PROTEZIONE ACUSTICA</a:t>
            </a:r>
          </a:p>
        </p:txBody>
      </p:sp>
      <p:sp>
        <p:nvSpPr>
          <p:cNvPr id="9" name="TextBox 11">
            <a:extLst>
              <a:ext uri="{FF2B5EF4-FFF2-40B4-BE49-F238E27FC236}">
                <a16:creationId xmlns:a16="http://schemas.microsoft.com/office/drawing/2014/main" id="{E851C104-FC4D-CCAA-D592-1577DA3B8A10}"/>
              </a:ext>
            </a:extLst>
          </p:cNvPr>
          <p:cNvSpPr txBox="1"/>
          <p:nvPr/>
        </p:nvSpPr>
        <p:spPr>
          <a:xfrm>
            <a:off x="-168623" y="4202299"/>
            <a:ext cx="3473834" cy="338554"/>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-DOCUMENTAZIONE FOTOGRAFICA DI RILIEVO</a:t>
            </a:r>
          </a:p>
        </p:txBody>
      </p:sp>
      <p:sp>
        <p:nvSpPr>
          <p:cNvPr id="10" name="TextBox 11">
            <a:extLst>
              <a:ext uri="{FF2B5EF4-FFF2-40B4-BE49-F238E27FC236}">
                <a16:creationId xmlns:a16="http://schemas.microsoft.com/office/drawing/2014/main" id="{2C50AEC1-9A2D-F421-B0BB-DF734C70798C}"/>
              </a:ext>
            </a:extLst>
          </p:cNvPr>
          <p:cNvSpPr txBox="1"/>
          <p:nvPr/>
        </p:nvSpPr>
        <p:spPr>
          <a:xfrm>
            <a:off x="-166419" y="4586205"/>
            <a:ext cx="3621449" cy="215444"/>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-RELAZIONI DI PROTEZIONE ACUSTICA</a:t>
            </a:r>
          </a:p>
        </p:txBody>
      </p:sp>
      <p:sp>
        <p:nvSpPr>
          <p:cNvPr id="11" name="TextBox 11">
            <a:extLst>
              <a:ext uri="{FF2B5EF4-FFF2-40B4-BE49-F238E27FC236}">
                <a16:creationId xmlns:a16="http://schemas.microsoft.com/office/drawing/2014/main" id="{7C594DA6-567C-87C6-0C98-1DB11CF95C84}"/>
              </a:ext>
            </a:extLst>
          </p:cNvPr>
          <p:cNvSpPr txBox="1"/>
          <p:nvPr/>
        </p:nvSpPr>
        <p:spPr>
          <a:xfrm>
            <a:off x="-153744" y="2744983"/>
            <a:ext cx="3662649" cy="215444"/>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-RELAZIONE TECNICO - ILLUSTRATIVA</a:t>
            </a:r>
          </a:p>
        </p:txBody>
      </p:sp>
      <p:sp>
        <p:nvSpPr>
          <p:cNvPr id="14" name="TextBox 11">
            <a:extLst>
              <a:ext uri="{FF2B5EF4-FFF2-40B4-BE49-F238E27FC236}">
                <a16:creationId xmlns:a16="http://schemas.microsoft.com/office/drawing/2014/main" id="{FFA4CC28-B3D0-ABF8-A331-CFB583ADABBF}"/>
              </a:ext>
            </a:extLst>
          </p:cNvPr>
          <p:cNvSpPr txBox="1"/>
          <p:nvPr/>
        </p:nvSpPr>
        <p:spPr>
          <a:xfrm>
            <a:off x="-166424" y="4827170"/>
            <a:ext cx="3170614" cy="338554"/>
          </a:xfrm>
          <a:prstGeom prst="rect">
            <a:avLst/>
          </a:prstGeom>
          <a:solidFill>
            <a:srgbClr val="DCE7E6"/>
          </a:solid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800" dirty="0">
                <a:solidFill>
                  <a:srgbClr val="8C3438"/>
                </a:solidFill>
                <a:latin typeface="Poppins" panose="00000500000000000000" pitchFamily="2" charset="0"/>
                <a:cs typeface="Poppins" panose="00000500000000000000" pitchFamily="2" charset="0"/>
              </a:rPr>
              <a:t>-PROSPETTO DI AUTOCALCOLO DEGLI ONERI</a:t>
            </a:r>
          </a:p>
        </p:txBody>
      </p:sp>
      <p:sp>
        <p:nvSpPr>
          <p:cNvPr id="18" name="TextBox 11">
            <a:extLst>
              <a:ext uri="{FF2B5EF4-FFF2-40B4-BE49-F238E27FC236}">
                <a16:creationId xmlns:a16="http://schemas.microsoft.com/office/drawing/2014/main" id="{4E52D7DF-3263-09DF-599A-F7E8C4C40010}"/>
              </a:ext>
            </a:extLst>
          </p:cNvPr>
          <p:cNvSpPr txBox="1"/>
          <p:nvPr/>
        </p:nvSpPr>
        <p:spPr>
          <a:xfrm>
            <a:off x="5654079" y="5666928"/>
            <a:ext cx="4083174" cy="230832"/>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900" dirty="0">
                <a:solidFill>
                  <a:schemeClr val="bg1">
                    <a:lumMod val="50000"/>
                  </a:schemeClr>
                </a:solidFill>
                <a:latin typeface="Poppins" panose="00000500000000000000" pitchFamily="2" charset="0"/>
                <a:cs typeface="Poppins" panose="00000500000000000000" pitchFamily="2" charset="0"/>
              </a:rPr>
              <a:t>-PROGETTO ESECUTIVO</a:t>
            </a:r>
          </a:p>
        </p:txBody>
      </p:sp>
      <p:sp>
        <p:nvSpPr>
          <p:cNvPr id="19" name="TextBox 11">
            <a:extLst>
              <a:ext uri="{FF2B5EF4-FFF2-40B4-BE49-F238E27FC236}">
                <a16:creationId xmlns:a16="http://schemas.microsoft.com/office/drawing/2014/main" id="{6D0A5C93-D488-FB75-F4E2-03336FB61D31}"/>
              </a:ext>
            </a:extLst>
          </p:cNvPr>
          <p:cNvSpPr txBox="1"/>
          <p:nvPr/>
        </p:nvSpPr>
        <p:spPr>
          <a:xfrm>
            <a:off x="5651207" y="5895531"/>
            <a:ext cx="4083174" cy="230832"/>
          </a:xfrm>
          <a:prstGeom prst="rect">
            <a:avLst/>
          </a:prstGeom>
          <a:noFill/>
        </p:spPr>
        <p:txBody>
          <a:bodyPr wrap="square" rtlCol="0" anchor="b">
            <a:spAutoFit/>
          </a:bodyPr>
          <a:lstStyle>
            <a:defPPr>
              <a:defRPr lang="en-US"/>
            </a:defPPr>
            <a:lvl1pPr>
              <a:defRPr sz="3200" spc="300">
                <a:solidFill>
                  <a:schemeClr val="tx2"/>
                </a:solidFill>
                <a:latin typeface="Heebo Medium" pitchFamily="2" charset="-79"/>
                <a:cs typeface="Heebo Medium" pitchFamily="2" charset="-79"/>
              </a:defRPr>
            </a:lvl1pPr>
          </a:lstStyle>
          <a:p>
            <a:pPr marL="449263" indent="-93663"/>
            <a:r>
              <a:rPr lang="it-IT" sz="900" dirty="0">
                <a:solidFill>
                  <a:schemeClr val="bg1">
                    <a:lumMod val="50000"/>
                  </a:schemeClr>
                </a:solidFill>
                <a:latin typeface="Poppins" panose="00000500000000000000" pitchFamily="2" charset="0"/>
                <a:cs typeface="Poppins" panose="00000500000000000000" pitchFamily="2" charset="0"/>
              </a:rPr>
              <a:t>-ELABORATI DI STATO SOVRAPOSTO</a:t>
            </a:r>
          </a:p>
        </p:txBody>
      </p:sp>
    </p:spTree>
    <p:extLst>
      <p:ext uri="{BB962C8B-B14F-4D97-AF65-F5344CB8AC3E}">
        <p14:creationId xmlns:p14="http://schemas.microsoft.com/office/powerpoint/2010/main" val="13555901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F411977-845D-DEDF-4046-1B807467F4A2}"/>
              </a:ext>
            </a:extLst>
          </p:cNvPr>
          <p:cNvSpPr/>
          <p:nvPr/>
        </p:nvSpPr>
        <p:spPr>
          <a:xfrm>
            <a:off x="-2092" y="2584115"/>
            <a:ext cx="12192000" cy="216877"/>
          </a:xfrm>
          <a:prstGeom prst="rect">
            <a:avLst/>
          </a:prstGeom>
          <a:solidFill>
            <a:srgbClr val="02AA16"/>
          </a:solidFill>
          <a:ln>
            <a:solidFill>
              <a:srgbClr val="02AA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ounded Rectangle 459">
            <a:extLst>
              <a:ext uri="{FF2B5EF4-FFF2-40B4-BE49-F238E27FC236}">
                <a16:creationId xmlns:a16="http://schemas.microsoft.com/office/drawing/2014/main" id="{562B5CC9-AA46-8522-B3E6-73E75E95828D}"/>
              </a:ext>
            </a:extLst>
          </p:cNvPr>
          <p:cNvSpPr/>
          <p:nvPr/>
        </p:nvSpPr>
        <p:spPr>
          <a:xfrm>
            <a:off x="607089" y="1807630"/>
            <a:ext cx="3560473" cy="4839109"/>
          </a:xfrm>
          <a:prstGeom prst="roundRect">
            <a:avLst>
              <a:gd name="adj" fmla="val 6119"/>
            </a:avLst>
          </a:prstGeom>
          <a:solidFill>
            <a:srgbClr val="8C3438"/>
          </a:solidFill>
          <a:ln cap="flat">
            <a:solidFill>
              <a:srgbClr val="8C3438"/>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18" name="TextBox 17">
            <a:extLst>
              <a:ext uri="{FF2B5EF4-FFF2-40B4-BE49-F238E27FC236}">
                <a16:creationId xmlns:a16="http://schemas.microsoft.com/office/drawing/2014/main" id="{CFF41B91-FE2A-B555-7ACB-BA7E87792C34}"/>
              </a:ext>
            </a:extLst>
          </p:cNvPr>
          <p:cNvSpPr txBox="1"/>
          <p:nvPr/>
        </p:nvSpPr>
        <p:spPr>
          <a:xfrm>
            <a:off x="818810" y="2085704"/>
            <a:ext cx="2990851" cy="353943"/>
          </a:xfrm>
          <a:prstGeom prst="rect">
            <a:avLst/>
          </a:prstGeom>
          <a:noFill/>
        </p:spPr>
        <p:txBody>
          <a:bodyPr wrap="square" rtlCol="0" anchor="b">
            <a:spAutoFit/>
          </a:bodyPr>
          <a:lstStyle/>
          <a:p>
            <a:r>
              <a:rPr lang="en-US" sz="1700" b="1" spc="-15" dirty="0">
                <a:solidFill>
                  <a:schemeClr val="bg1"/>
                </a:solidFill>
                <a:latin typeface="Poppins" pitchFamily="2" charset="77"/>
                <a:cs typeface="Poppins" panose="00000500000000000000" pitchFamily="2" charset="0"/>
              </a:rPr>
              <a:t>STATO</a:t>
            </a:r>
          </a:p>
        </p:txBody>
      </p:sp>
      <p:sp>
        <p:nvSpPr>
          <p:cNvPr id="19" name="TextBox 18">
            <a:extLst>
              <a:ext uri="{FF2B5EF4-FFF2-40B4-BE49-F238E27FC236}">
                <a16:creationId xmlns:a16="http://schemas.microsoft.com/office/drawing/2014/main" id="{EF6CB78E-98F5-1C0E-25A8-6849B04911D6}"/>
              </a:ext>
            </a:extLst>
          </p:cNvPr>
          <p:cNvSpPr txBox="1"/>
          <p:nvPr/>
        </p:nvSpPr>
        <p:spPr>
          <a:xfrm>
            <a:off x="818810" y="2730282"/>
            <a:ext cx="2990852" cy="1846659"/>
          </a:xfrm>
          <a:prstGeom prst="rect">
            <a:avLst/>
          </a:prstGeom>
          <a:noFill/>
        </p:spPr>
        <p:txBody>
          <a:bodyPr wrap="square" rtlCol="0">
            <a:spAutoFit/>
          </a:bodyPr>
          <a:lstStyle/>
          <a:p>
            <a:pPr>
              <a:lnSpc>
                <a:spcPct val="250000"/>
              </a:lnSpc>
            </a:pPr>
            <a:r>
              <a:rPr lang="en-US" sz="1600" spc="-10" dirty="0">
                <a:solidFill>
                  <a:schemeClr val="bg1"/>
                </a:solidFill>
                <a:latin typeface="Poppins" pitchFamily="2" charset="77"/>
                <a:cs typeface="Poppins" panose="00000500000000000000" pitchFamily="2" charset="0"/>
              </a:rPr>
              <a:t>SA: STATO ATTUALE</a:t>
            </a:r>
          </a:p>
          <a:p>
            <a:pPr>
              <a:lnSpc>
                <a:spcPct val="250000"/>
              </a:lnSpc>
            </a:pPr>
            <a:r>
              <a:rPr lang="en-US" sz="1600" spc="-10" dirty="0">
                <a:solidFill>
                  <a:schemeClr val="bg1"/>
                </a:solidFill>
                <a:latin typeface="Poppins" pitchFamily="2" charset="77"/>
                <a:cs typeface="Poppins" panose="00000500000000000000" pitchFamily="2" charset="0"/>
              </a:rPr>
              <a:t>SP: STATO DI PROGETTO</a:t>
            </a:r>
          </a:p>
          <a:p>
            <a:pPr>
              <a:lnSpc>
                <a:spcPct val="250000"/>
              </a:lnSpc>
            </a:pPr>
            <a:r>
              <a:rPr lang="en-US" sz="1600" spc="-10" dirty="0">
                <a:solidFill>
                  <a:schemeClr val="bg1"/>
                </a:solidFill>
                <a:latin typeface="Poppins" pitchFamily="2" charset="77"/>
                <a:cs typeface="Poppins" panose="00000500000000000000" pitchFamily="2" charset="0"/>
              </a:rPr>
              <a:t>SS: STATO SOVRAPPOSTO</a:t>
            </a:r>
          </a:p>
        </p:txBody>
      </p:sp>
      <p:sp>
        <p:nvSpPr>
          <p:cNvPr id="460" name="Rounded Rectangle 459">
            <a:extLst>
              <a:ext uri="{FF2B5EF4-FFF2-40B4-BE49-F238E27FC236}">
                <a16:creationId xmlns:a16="http://schemas.microsoft.com/office/drawing/2014/main" id="{62B4D23F-0A8D-DB61-61D9-A2F876D192C0}"/>
              </a:ext>
            </a:extLst>
          </p:cNvPr>
          <p:cNvSpPr/>
          <p:nvPr/>
        </p:nvSpPr>
        <p:spPr>
          <a:xfrm>
            <a:off x="4363281" y="1807630"/>
            <a:ext cx="3560473" cy="4839109"/>
          </a:xfrm>
          <a:prstGeom prst="roundRect">
            <a:avLst>
              <a:gd name="adj" fmla="val 6119"/>
            </a:avLst>
          </a:prstGeom>
          <a:solidFill>
            <a:srgbClr val="A5A5A5"/>
          </a:solidFill>
          <a:ln cap="flat">
            <a:solidFill>
              <a:srgbClr val="A5A5A5"/>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20" name="TextBox 19">
            <a:extLst>
              <a:ext uri="{FF2B5EF4-FFF2-40B4-BE49-F238E27FC236}">
                <a16:creationId xmlns:a16="http://schemas.microsoft.com/office/drawing/2014/main" id="{912C2199-CC7F-3525-1889-EB443D6E0810}"/>
              </a:ext>
            </a:extLst>
          </p:cNvPr>
          <p:cNvSpPr txBox="1"/>
          <p:nvPr/>
        </p:nvSpPr>
        <p:spPr>
          <a:xfrm>
            <a:off x="4647921" y="2060537"/>
            <a:ext cx="2990851" cy="353943"/>
          </a:xfrm>
          <a:prstGeom prst="rect">
            <a:avLst/>
          </a:prstGeom>
          <a:noFill/>
        </p:spPr>
        <p:txBody>
          <a:bodyPr wrap="square" rtlCol="0" anchor="b">
            <a:spAutoFit/>
          </a:bodyPr>
          <a:lstStyle/>
          <a:p>
            <a:pPr algn="ctr"/>
            <a:r>
              <a:rPr lang="en-US" sz="1700" b="1" spc="-15" dirty="0">
                <a:solidFill>
                  <a:schemeClr val="bg1"/>
                </a:solidFill>
                <a:latin typeface="Poppins" pitchFamily="2" charset="77"/>
                <a:cs typeface="Poppins" panose="00000500000000000000" pitchFamily="2" charset="0"/>
              </a:rPr>
              <a:t>RAPPRESENTAZIONE</a:t>
            </a:r>
          </a:p>
        </p:txBody>
      </p:sp>
      <p:sp>
        <p:nvSpPr>
          <p:cNvPr id="21" name="TextBox 20">
            <a:extLst>
              <a:ext uri="{FF2B5EF4-FFF2-40B4-BE49-F238E27FC236}">
                <a16:creationId xmlns:a16="http://schemas.microsoft.com/office/drawing/2014/main" id="{395930D6-048D-4734-BD44-6DD1C26E14A9}"/>
              </a:ext>
            </a:extLst>
          </p:cNvPr>
          <p:cNvSpPr txBox="1"/>
          <p:nvPr/>
        </p:nvSpPr>
        <p:spPr>
          <a:xfrm>
            <a:off x="4264063" y="2512562"/>
            <a:ext cx="3659691" cy="3912866"/>
          </a:xfrm>
          <a:prstGeom prst="rect">
            <a:avLst/>
          </a:prstGeom>
          <a:noFill/>
        </p:spPr>
        <p:txBody>
          <a:bodyPr wrap="square" rtlCol="0">
            <a:spAutoFit/>
          </a:bodyPr>
          <a:lstStyle/>
          <a:p>
            <a:pPr marL="174625">
              <a:lnSpc>
                <a:spcPct val="200000"/>
              </a:lnSpc>
            </a:pPr>
            <a:r>
              <a:rPr lang="it-IT" sz="1400" spc="-10" dirty="0">
                <a:solidFill>
                  <a:schemeClr val="bg1"/>
                </a:solidFill>
                <a:latin typeface="Poppins" pitchFamily="2" charset="77"/>
                <a:cs typeface="Poppins" panose="00000500000000000000" pitchFamily="2" charset="0"/>
              </a:rPr>
              <a:t>Q: inquadramento planimetrico</a:t>
            </a:r>
          </a:p>
          <a:p>
            <a:pPr marL="174625">
              <a:lnSpc>
                <a:spcPct val="200000"/>
              </a:lnSpc>
            </a:pPr>
            <a:r>
              <a:rPr lang="it-IT" sz="1400" spc="-10" dirty="0">
                <a:solidFill>
                  <a:schemeClr val="bg1"/>
                </a:solidFill>
                <a:latin typeface="Poppins" pitchFamily="2" charset="77"/>
                <a:cs typeface="Poppins" panose="00000500000000000000" pitchFamily="2" charset="0"/>
              </a:rPr>
              <a:t>P: planimetrie (min 3)</a:t>
            </a:r>
          </a:p>
          <a:p>
            <a:pPr marL="174625">
              <a:lnSpc>
                <a:spcPct val="200000"/>
              </a:lnSpc>
            </a:pPr>
            <a:r>
              <a:rPr lang="it-IT" sz="1400" spc="-10" dirty="0">
                <a:solidFill>
                  <a:schemeClr val="bg1"/>
                </a:solidFill>
                <a:latin typeface="Poppins" pitchFamily="2" charset="77"/>
                <a:cs typeface="Poppins" panose="00000500000000000000" pitchFamily="2" charset="0"/>
              </a:rPr>
              <a:t>S: sezioni/profili altimetrici</a:t>
            </a:r>
          </a:p>
          <a:p>
            <a:pPr marL="174625">
              <a:lnSpc>
                <a:spcPct val="200000"/>
              </a:lnSpc>
            </a:pPr>
            <a:r>
              <a:rPr lang="it-IT" sz="1400" spc="-10" dirty="0">
                <a:solidFill>
                  <a:schemeClr val="bg1"/>
                </a:solidFill>
                <a:latin typeface="Poppins" pitchFamily="2" charset="77"/>
                <a:cs typeface="Poppins" panose="00000500000000000000" pitchFamily="2" charset="0"/>
              </a:rPr>
              <a:t>V: viste/prospetti</a:t>
            </a:r>
          </a:p>
          <a:p>
            <a:pPr marL="174625">
              <a:lnSpc>
                <a:spcPct val="200000"/>
              </a:lnSpc>
            </a:pPr>
            <a:r>
              <a:rPr lang="it-IT" sz="1400" spc="-10" dirty="0">
                <a:solidFill>
                  <a:schemeClr val="bg1"/>
                </a:solidFill>
                <a:latin typeface="Poppins" pitchFamily="2" charset="77"/>
                <a:cs typeface="Poppins" panose="00000500000000000000" pitchFamily="2" charset="0"/>
              </a:rPr>
              <a:t>R: render</a:t>
            </a:r>
          </a:p>
          <a:p>
            <a:pPr marL="174625">
              <a:lnSpc>
                <a:spcPct val="200000"/>
              </a:lnSpc>
            </a:pPr>
            <a:r>
              <a:rPr lang="it-IT" sz="1400" spc="-10" dirty="0">
                <a:solidFill>
                  <a:schemeClr val="bg1"/>
                </a:solidFill>
                <a:latin typeface="Poppins" pitchFamily="2" charset="77"/>
                <a:cs typeface="Poppins" panose="00000500000000000000" pitchFamily="2" charset="0"/>
              </a:rPr>
              <a:t>D: particolari/dettagli</a:t>
            </a:r>
          </a:p>
          <a:p>
            <a:pPr marL="174625">
              <a:lnSpc>
                <a:spcPct val="200000"/>
              </a:lnSpc>
            </a:pPr>
            <a:r>
              <a:rPr lang="it-IT" sz="1400" spc="-10" dirty="0">
                <a:solidFill>
                  <a:schemeClr val="bg1"/>
                </a:solidFill>
                <a:latin typeface="Poppins" pitchFamily="2" charset="77"/>
                <a:cs typeface="Poppins" panose="00000500000000000000" pitchFamily="2" charset="0"/>
              </a:rPr>
              <a:t>Z: schemi</a:t>
            </a:r>
          </a:p>
          <a:p>
            <a:pPr marL="174625">
              <a:lnSpc>
                <a:spcPct val="200000"/>
              </a:lnSpc>
            </a:pPr>
            <a:r>
              <a:rPr lang="it-IT" sz="1400" spc="-10" dirty="0">
                <a:solidFill>
                  <a:schemeClr val="bg1"/>
                </a:solidFill>
                <a:latin typeface="Poppins" pitchFamily="2" charset="77"/>
                <a:cs typeface="Poppins" panose="00000500000000000000" pitchFamily="2" charset="0"/>
              </a:rPr>
              <a:t>I: impianti </a:t>
            </a:r>
          </a:p>
          <a:p>
            <a:pPr marL="174625">
              <a:lnSpc>
                <a:spcPct val="200000"/>
              </a:lnSpc>
            </a:pPr>
            <a:r>
              <a:rPr lang="it-IT" sz="1400" spc="-10" dirty="0">
                <a:solidFill>
                  <a:schemeClr val="bg1"/>
                </a:solidFill>
                <a:latin typeface="Poppins" pitchFamily="2" charset="77"/>
                <a:cs typeface="Poppins" panose="00000500000000000000" pitchFamily="2" charset="0"/>
              </a:rPr>
              <a:t>G: elaborati geologici e idrogeologici</a:t>
            </a:r>
          </a:p>
        </p:txBody>
      </p:sp>
      <p:sp>
        <p:nvSpPr>
          <p:cNvPr id="6" name="CasellaDiTesto 5">
            <a:extLst>
              <a:ext uri="{FF2B5EF4-FFF2-40B4-BE49-F238E27FC236}">
                <a16:creationId xmlns:a16="http://schemas.microsoft.com/office/drawing/2014/main" id="{E29138C2-2BB4-3049-9F0E-88FA1C4BB375}"/>
              </a:ext>
            </a:extLst>
          </p:cNvPr>
          <p:cNvSpPr txBox="1"/>
          <p:nvPr/>
        </p:nvSpPr>
        <p:spPr>
          <a:xfrm>
            <a:off x="3381374" y="482049"/>
            <a:ext cx="8734426" cy="646331"/>
          </a:xfrm>
          <a:prstGeom prst="rect">
            <a:avLst/>
          </a:prstGeom>
          <a:noFill/>
        </p:spPr>
        <p:txBody>
          <a:bodyPr wrap="square">
            <a:spAutoFit/>
          </a:bodyPr>
          <a:lstStyle/>
          <a:p>
            <a:r>
              <a:rPr lang="it-IT" sz="3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DOCUMENTAZIONE MINIMA DI PROGETTO </a:t>
            </a:r>
            <a:endParaRPr lang="it-IT" sz="3600" dirty="0">
              <a:solidFill>
                <a:srgbClr val="00B050"/>
              </a:solidFill>
            </a:endParaRPr>
          </a:p>
        </p:txBody>
      </p:sp>
      <p:sp>
        <p:nvSpPr>
          <p:cNvPr id="29" name="Rectángulo 14">
            <a:extLst>
              <a:ext uri="{FF2B5EF4-FFF2-40B4-BE49-F238E27FC236}">
                <a16:creationId xmlns:a16="http://schemas.microsoft.com/office/drawing/2014/main" id="{DEFD5C83-B6EA-1DB2-12B6-DBE720EB557B}"/>
              </a:ext>
            </a:extLst>
          </p:cNvPr>
          <p:cNvSpPr/>
          <p:nvPr/>
        </p:nvSpPr>
        <p:spPr>
          <a:xfrm rot="5400000">
            <a:off x="2629121" y="-664818"/>
            <a:ext cx="221198" cy="1530959"/>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latin typeface="Ubuntu Light" panose="020B0304030602030204" pitchFamily="34" charset="0"/>
            </a:endParaRPr>
          </a:p>
        </p:txBody>
      </p:sp>
      <p:sp>
        <p:nvSpPr>
          <p:cNvPr id="3" name="Rounded Rectangle 459">
            <a:extLst>
              <a:ext uri="{FF2B5EF4-FFF2-40B4-BE49-F238E27FC236}">
                <a16:creationId xmlns:a16="http://schemas.microsoft.com/office/drawing/2014/main" id="{A2E9C957-2484-FC30-7014-A2E698EF2DDF}"/>
              </a:ext>
            </a:extLst>
          </p:cNvPr>
          <p:cNvSpPr/>
          <p:nvPr/>
        </p:nvSpPr>
        <p:spPr>
          <a:xfrm>
            <a:off x="8117178" y="1807630"/>
            <a:ext cx="3560473" cy="4839109"/>
          </a:xfrm>
          <a:prstGeom prst="roundRect">
            <a:avLst>
              <a:gd name="adj" fmla="val 6119"/>
            </a:avLst>
          </a:prstGeom>
          <a:solidFill>
            <a:srgbClr val="115B5A"/>
          </a:solidFill>
          <a:ln cap="flat">
            <a:solidFill>
              <a:srgbClr val="115B5A"/>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23" name="TextBox 22">
            <a:extLst>
              <a:ext uri="{FF2B5EF4-FFF2-40B4-BE49-F238E27FC236}">
                <a16:creationId xmlns:a16="http://schemas.microsoft.com/office/drawing/2014/main" id="{A7E08ACE-0F18-F5E9-EB68-C34A5CE6D28B}"/>
              </a:ext>
            </a:extLst>
          </p:cNvPr>
          <p:cNvSpPr txBox="1"/>
          <p:nvPr/>
        </p:nvSpPr>
        <p:spPr>
          <a:xfrm>
            <a:off x="8516822" y="2511659"/>
            <a:ext cx="2990852" cy="3689215"/>
          </a:xfrm>
          <a:prstGeom prst="rect">
            <a:avLst/>
          </a:prstGeom>
          <a:noFill/>
        </p:spPr>
        <p:txBody>
          <a:bodyPr wrap="square" rtlCol="0">
            <a:spAutoFit/>
          </a:bodyPr>
          <a:lstStyle/>
          <a:p>
            <a:pPr>
              <a:lnSpc>
                <a:spcPct val="250000"/>
              </a:lnSpc>
            </a:pPr>
            <a:r>
              <a:rPr lang="it-IT" sz="1600" spc="-10" dirty="0">
                <a:solidFill>
                  <a:schemeClr val="bg1"/>
                </a:solidFill>
                <a:latin typeface="Poppins" pitchFamily="2" charset="77"/>
                <a:cs typeface="Poppins" panose="00000500000000000000" pitchFamily="2" charset="0"/>
              </a:rPr>
              <a:t>r0: prima bozza</a:t>
            </a:r>
          </a:p>
          <a:p>
            <a:pPr>
              <a:lnSpc>
                <a:spcPct val="250000"/>
              </a:lnSpc>
            </a:pPr>
            <a:r>
              <a:rPr lang="it-IT" sz="1600" spc="-10" dirty="0">
                <a:solidFill>
                  <a:schemeClr val="bg1"/>
                </a:solidFill>
                <a:latin typeface="Poppins" pitchFamily="2" charset="77"/>
                <a:cs typeface="Poppins" panose="00000500000000000000" pitchFamily="2" charset="0"/>
              </a:rPr>
              <a:t>i1: integrazione</a:t>
            </a:r>
          </a:p>
          <a:p>
            <a:pPr>
              <a:lnSpc>
                <a:spcPct val="250000"/>
              </a:lnSpc>
            </a:pPr>
            <a:r>
              <a:rPr lang="it-IT" sz="1600" spc="-10" dirty="0">
                <a:solidFill>
                  <a:schemeClr val="bg1"/>
                </a:solidFill>
                <a:latin typeface="Poppins" pitchFamily="2" charset="77"/>
                <a:cs typeface="Poppins" panose="00000500000000000000" pitchFamily="2" charset="0"/>
              </a:rPr>
              <a:t>s1: sostituzione</a:t>
            </a:r>
          </a:p>
          <a:p>
            <a:pPr>
              <a:lnSpc>
                <a:spcPct val="250000"/>
              </a:lnSpc>
            </a:pPr>
            <a:r>
              <a:rPr lang="it-IT" sz="1600" spc="-10" dirty="0">
                <a:solidFill>
                  <a:schemeClr val="bg1"/>
                </a:solidFill>
                <a:latin typeface="Poppins" pitchFamily="2" charset="77"/>
                <a:cs typeface="Poppins" panose="00000500000000000000" pitchFamily="2" charset="0"/>
              </a:rPr>
              <a:t>r1: prima revisione</a:t>
            </a:r>
          </a:p>
          <a:p>
            <a:pPr>
              <a:lnSpc>
                <a:spcPct val="250000"/>
              </a:lnSpc>
            </a:pPr>
            <a:r>
              <a:rPr lang="it-IT" sz="1600" spc="-10" dirty="0">
                <a:solidFill>
                  <a:schemeClr val="bg1"/>
                </a:solidFill>
                <a:latin typeface="Poppins" pitchFamily="2" charset="77"/>
                <a:cs typeface="Poppins" panose="00000500000000000000" pitchFamily="2" charset="0"/>
              </a:rPr>
              <a:t>r2: seconda revisione</a:t>
            </a:r>
          </a:p>
          <a:p>
            <a:pPr>
              <a:lnSpc>
                <a:spcPct val="250000"/>
              </a:lnSpc>
            </a:pPr>
            <a:r>
              <a:rPr lang="it-IT" sz="1600" spc="-10" dirty="0">
                <a:solidFill>
                  <a:schemeClr val="bg1"/>
                </a:solidFill>
                <a:latin typeface="Poppins" pitchFamily="2" charset="77"/>
                <a:cs typeface="Poppins" panose="00000500000000000000" pitchFamily="2" charset="0"/>
              </a:rPr>
              <a:t>r3: terza revisione </a:t>
            </a:r>
          </a:p>
        </p:txBody>
      </p:sp>
      <p:sp>
        <p:nvSpPr>
          <p:cNvPr id="30" name="TextBox 17">
            <a:extLst>
              <a:ext uri="{FF2B5EF4-FFF2-40B4-BE49-F238E27FC236}">
                <a16:creationId xmlns:a16="http://schemas.microsoft.com/office/drawing/2014/main" id="{E03BBCAA-2945-278A-DF80-2445D2FA001A}"/>
              </a:ext>
            </a:extLst>
          </p:cNvPr>
          <p:cNvSpPr txBox="1"/>
          <p:nvPr/>
        </p:nvSpPr>
        <p:spPr>
          <a:xfrm>
            <a:off x="8401988" y="2094670"/>
            <a:ext cx="2990851" cy="353943"/>
          </a:xfrm>
          <a:prstGeom prst="rect">
            <a:avLst/>
          </a:prstGeom>
          <a:noFill/>
        </p:spPr>
        <p:txBody>
          <a:bodyPr wrap="square" rtlCol="0" anchor="b">
            <a:spAutoFit/>
          </a:bodyPr>
          <a:lstStyle/>
          <a:p>
            <a:pPr algn="ctr"/>
            <a:r>
              <a:rPr lang="en-US" sz="1700" b="1" spc="-15" dirty="0">
                <a:solidFill>
                  <a:schemeClr val="bg1"/>
                </a:solidFill>
                <a:latin typeface="Poppins" pitchFamily="2" charset="77"/>
                <a:cs typeface="Poppins" panose="00000500000000000000" pitchFamily="2" charset="0"/>
              </a:rPr>
              <a:t>AGGIORNAMENTO</a:t>
            </a:r>
          </a:p>
        </p:txBody>
      </p:sp>
    </p:spTree>
    <p:extLst>
      <p:ext uri="{BB962C8B-B14F-4D97-AF65-F5344CB8AC3E}">
        <p14:creationId xmlns:p14="http://schemas.microsoft.com/office/powerpoint/2010/main" val="19305706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
            <a:extLst>
              <a:ext uri="{FF2B5EF4-FFF2-40B4-BE49-F238E27FC236}">
                <a16:creationId xmlns:a16="http://schemas.microsoft.com/office/drawing/2014/main" id="{52D5D3A3-3BAF-3D5E-D843-DD4A27B4CA76}"/>
              </a:ext>
            </a:extLst>
          </p:cNvPr>
          <p:cNvSpPr txBox="1"/>
          <p:nvPr/>
        </p:nvSpPr>
        <p:spPr>
          <a:xfrm>
            <a:off x="4501169" y="1403858"/>
            <a:ext cx="3582186" cy="369332"/>
          </a:xfrm>
          <a:prstGeom prst="rect">
            <a:avLst/>
          </a:prstGeom>
          <a:noFill/>
        </p:spPr>
        <p:txBody>
          <a:bodyPr wrap="square" rtlCol="0">
            <a:spAutoFit/>
          </a:bodyPr>
          <a:lstStyle/>
          <a:p>
            <a:r>
              <a:rPr lang="it-IT" dirty="0"/>
              <a:t>1. UNA PRATICA ALLO </a:t>
            </a:r>
            <a:r>
              <a:rPr lang="it-IT" b="1" dirty="0"/>
              <a:t>Stato Attuale, </a:t>
            </a:r>
            <a:endParaRPr lang="it-IT" dirty="0"/>
          </a:p>
        </p:txBody>
      </p:sp>
      <p:sp>
        <p:nvSpPr>
          <p:cNvPr id="12" name="CasellaDiTesto 2">
            <a:extLst>
              <a:ext uri="{FF2B5EF4-FFF2-40B4-BE49-F238E27FC236}">
                <a16:creationId xmlns:a16="http://schemas.microsoft.com/office/drawing/2014/main" id="{19F66ABB-78DC-8649-4A7F-3FD70D607356}"/>
              </a:ext>
            </a:extLst>
          </p:cNvPr>
          <p:cNvSpPr txBox="1"/>
          <p:nvPr/>
        </p:nvSpPr>
        <p:spPr>
          <a:xfrm>
            <a:off x="4623717" y="2075895"/>
            <a:ext cx="631596" cy="369332"/>
          </a:xfrm>
          <a:prstGeom prst="rect">
            <a:avLst/>
          </a:prstGeom>
          <a:noFill/>
        </p:spPr>
        <p:txBody>
          <a:bodyPr wrap="square" rtlCol="0">
            <a:spAutoFit/>
          </a:bodyPr>
          <a:lstStyle/>
          <a:p>
            <a:r>
              <a:rPr lang="it-IT" b="1" dirty="0"/>
              <a:t>SA _</a:t>
            </a:r>
          </a:p>
        </p:txBody>
      </p:sp>
      <p:sp>
        <p:nvSpPr>
          <p:cNvPr id="13" name="CasellaDiTesto 24">
            <a:extLst>
              <a:ext uri="{FF2B5EF4-FFF2-40B4-BE49-F238E27FC236}">
                <a16:creationId xmlns:a16="http://schemas.microsoft.com/office/drawing/2014/main" id="{3F07D74F-0DBD-4A7C-80AD-1E8141CA0291}"/>
              </a:ext>
            </a:extLst>
          </p:cNvPr>
          <p:cNvSpPr txBox="1"/>
          <p:nvPr/>
        </p:nvSpPr>
        <p:spPr>
          <a:xfrm>
            <a:off x="7923098" y="1403858"/>
            <a:ext cx="942680" cy="369332"/>
          </a:xfrm>
          <a:prstGeom prst="rect">
            <a:avLst/>
          </a:prstGeom>
          <a:noFill/>
        </p:spPr>
        <p:txBody>
          <a:bodyPr wrap="square" rtlCol="0">
            <a:spAutoFit/>
          </a:bodyPr>
          <a:lstStyle/>
          <a:p>
            <a:r>
              <a:rPr lang="it-IT" b="1" dirty="0"/>
              <a:t>Render, </a:t>
            </a:r>
            <a:endParaRPr lang="it-IT" dirty="0"/>
          </a:p>
        </p:txBody>
      </p:sp>
      <p:sp>
        <p:nvSpPr>
          <p:cNvPr id="14" name="CasellaDiTesto 25">
            <a:extLst>
              <a:ext uri="{FF2B5EF4-FFF2-40B4-BE49-F238E27FC236}">
                <a16:creationId xmlns:a16="http://schemas.microsoft.com/office/drawing/2014/main" id="{3BE39638-0AE9-0ED8-B93A-51F48D5A7C66}"/>
              </a:ext>
            </a:extLst>
          </p:cNvPr>
          <p:cNvSpPr txBox="1"/>
          <p:nvPr/>
        </p:nvSpPr>
        <p:spPr>
          <a:xfrm>
            <a:off x="8714950" y="1403859"/>
            <a:ext cx="1989056" cy="646331"/>
          </a:xfrm>
          <a:prstGeom prst="rect">
            <a:avLst/>
          </a:prstGeom>
          <a:noFill/>
        </p:spPr>
        <p:txBody>
          <a:bodyPr wrap="square" rtlCol="0">
            <a:spAutoFit/>
          </a:bodyPr>
          <a:lstStyle/>
          <a:p>
            <a:r>
              <a:rPr lang="it-IT" b="1" dirty="0"/>
              <a:t>seconda revisione </a:t>
            </a:r>
            <a:endParaRPr lang="it-IT" dirty="0"/>
          </a:p>
          <a:p>
            <a:endParaRPr lang="it-IT" dirty="0"/>
          </a:p>
        </p:txBody>
      </p:sp>
      <p:sp>
        <p:nvSpPr>
          <p:cNvPr id="15" name="CasellaDiTesto 26">
            <a:extLst>
              <a:ext uri="{FF2B5EF4-FFF2-40B4-BE49-F238E27FC236}">
                <a16:creationId xmlns:a16="http://schemas.microsoft.com/office/drawing/2014/main" id="{63C91D01-5090-A953-3AF2-FCBD1A81A678}"/>
              </a:ext>
            </a:extLst>
          </p:cNvPr>
          <p:cNvSpPr txBox="1"/>
          <p:nvPr/>
        </p:nvSpPr>
        <p:spPr>
          <a:xfrm>
            <a:off x="5255313" y="2075895"/>
            <a:ext cx="631596" cy="369332"/>
          </a:xfrm>
          <a:prstGeom prst="rect">
            <a:avLst/>
          </a:prstGeom>
          <a:noFill/>
        </p:spPr>
        <p:txBody>
          <a:bodyPr wrap="square" rtlCol="0">
            <a:spAutoFit/>
          </a:bodyPr>
          <a:lstStyle/>
          <a:p>
            <a:r>
              <a:rPr lang="it-IT" b="1" dirty="0"/>
              <a:t>R _</a:t>
            </a:r>
          </a:p>
        </p:txBody>
      </p:sp>
      <p:sp>
        <p:nvSpPr>
          <p:cNvPr id="16" name="CasellaDiTesto 27">
            <a:extLst>
              <a:ext uri="{FF2B5EF4-FFF2-40B4-BE49-F238E27FC236}">
                <a16:creationId xmlns:a16="http://schemas.microsoft.com/office/drawing/2014/main" id="{2443C64F-8F1A-A536-F4FE-B6037B21C588}"/>
              </a:ext>
            </a:extLst>
          </p:cNvPr>
          <p:cNvSpPr txBox="1"/>
          <p:nvPr/>
        </p:nvSpPr>
        <p:spPr>
          <a:xfrm>
            <a:off x="5799702" y="2075895"/>
            <a:ext cx="631596" cy="369332"/>
          </a:xfrm>
          <a:prstGeom prst="rect">
            <a:avLst/>
          </a:prstGeom>
          <a:noFill/>
        </p:spPr>
        <p:txBody>
          <a:bodyPr wrap="square" rtlCol="0">
            <a:spAutoFit/>
          </a:bodyPr>
          <a:lstStyle/>
          <a:p>
            <a:r>
              <a:rPr lang="it-IT" b="1" dirty="0"/>
              <a:t>r2 </a:t>
            </a:r>
          </a:p>
        </p:txBody>
      </p:sp>
      <p:sp>
        <p:nvSpPr>
          <p:cNvPr id="17" name="CasellaDiTesto 28">
            <a:extLst>
              <a:ext uri="{FF2B5EF4-FFF2-40B4-BE49-F238E27FC236}">
                <a16:creationId xmlns:a16="http://schemas.microsoft.com/office/drawing/2014/main" id="{85DCF536-4B84-25B9-4D45-CFEF8F3ECB50}"/>
              </a:ext>
            </a:extLst>
          </p:cNvPr>
          <p:cNvSpPr txBox="1"/>
          <p:nvPr/>
        </p:nvSpPr>
        <p:spPr>
          <a:xfrm>
            <a:off x="4501169" y="3105182"/>
            <a:ext cx="3974792" cy="369332"/>
          </a:xfrm>
          <a:prstGeom prst="rect">
            <a:avLst/>
          </a:prstGeom>
          <a:noFill/>
        </p:spPr>
        <p:txBody>
          <a:bodyPr wrap="square" rtlCol="0">
            <a:spAutoFit/>
          </a:bodyPr>
          <a:lstStyle/>
          <a:p>
            <a:r>
              <a:rPr lang="it-IT" dirty="0"/>
              <a:t>2. UNA PRATICA ALLO </a:t>
            </a:r>
            <a:r>
              <a:rPr lang="it-IT" b="1" dirty="0"/>
              <a:t>Stato di Progetto,</a:t>
            </a:r>
            <a:endParaRPr lang="it-IT" dirty="0"/>
          </a:p>
        </p:txBody>
      </p:sp>
      <p:sp>
        <p:nvSpPr>
          <p:cNvPr id="18" name="CasellaDiTesto 29">
            <a:extLst>
              <a:ext uri="{FF2B5EF4-FFF2-40B4-BE49-F238E27FC236}">
                <a16:creationId xmlns:a16="http://schemas.microsoft.com/office/drawing/2014/main" id="{449D5C53-DEA0-9935-93FC-348CDA406344}"/>
              </a:ext>
            </a:extLst>
          </p:cNvPr>
          <p:cNvSpPr txBox="1"/>
          <p:nvPr/>
        </p:nvSpPr>
        <p:spPr>
          <a:xfrm>
            <a:off x="4623717" y="3777219"/>
            <a:ext cx="631596" cy="369332"/>
          </a:xfrm>
          <a:prstGeom prst="rect">
            <a:avLst/>
          </a:prstGeom>
          <a:noFill/>
        </p:spPr>
        <p:txBody>
          <a:bodyPr wrap="square" rtlCol="0">
            <a:spAutoFit/>
          </a:bodyPr>
          <a:lstStyle/>
          <a:p>
            <a:r>
              <a:rPr lang="it-IT" b="1" dirty="0"/>
              <a:t>SP _</a:t>
            </a:r>
          </a:p>
        </p:txBody>
      </p:sp>
      <p:sp>
        <p:nvSpPr>
          <p:cNvPr id="19" name="CasellaDiTesto 30">
            <a:extLst>
              <a:ext uri="{FF2B5EF4-FFF2-40B4-BE49-F238E27FC236}">
                <a16:creationId xmlns:a16="http://schemas.microsoft.com/office/drawing/2014/main" id="{98B6BCA9-95EA-8B7C-B3F9-0927AA4477BF}"/>
              </a:ext>
            </a:extLst>
          </p:cNvPr>
          <p:cNvSpPr txBox="1"/>
          <p:nvPr/>
        </p:nvSpPr>
        <p:spPr>
          <a:xfrm>
            <a:off x="8281316" y="3105181"/>
            <a:ext cx="989815" cy="369332"/>
          </a:xfrm>
          <a:prstGeom prst="rect">
            <a:avLst/>
          </a:prstGeom>
          <a:noFill/>
        </p:spPr>
        <p:txBody>
          <a:bodyPr wrap="square" rtlCol="0">
            <a:spAutoFit/>
          </a:bodyPr>
          <a:lstStyle/>
          <a:p>
            <a:r>
              <a:rPr lang="it-IT" b="1" dirty="0"/>
              <a:t>Schemi, </a:t>
            </a:r>
            <a:endParaRPr lang="it-IT" dirty="0"/>
          </a:p>
        </p:txBody>
      </p:sp>
      <p:sp>
        <p:nvSpPr>
          <p:cNvPr id="20" name="CasellaDiTesto 32">
            <a:extLst>
              <a:ext uri="{FF2B5EF4-FFF2-40B4-BE49-F238E27FC236}">
                <a16:creationId xmlns:a16="http://schemas.microsoft.com/office/drawing/2014/main" id="{F7523168-F230-C680-A241-FA09034F1859}"/>
              </a:ext>
            </a:extLst>
          </p:cNvPr>
          <p:cNvSpPr txBox="1"/>
          <p:nvPr/>
        </p:nvSpPr>
        <p:spPr>
          <a:xfrm>
            <a:off x="5255313" y="3777219"/>
            <a:ext cx="631596" cy="369332"/>
          </a:xfrm>
          <a:prstGeom prst="rect">
            <a:avLst/>
          </a:prstGeom>
          <a:noFill/>
        </p:spPr>
        <p:txBody>
          <a:bodyPr wrap="square" rtlCol="0">
            <a:spAutoFit/>
          </a:bodyPr>
          <a:lstStyle/>
          <a:p>
            <a:r>
              <a:rPr lang="it-IT" b="1" dirty="0"/>
              <a:t>Z _</a:t>
            </a:r>
          </a:p>
        </p:txBody>
      </p:sp>
      <p:sp>
        <p:nvSpPr>
          <p:cNvPr id="21" name="CasellaDiTesto 33">
            <a:extLst>
              <a:ext uri="{FF2B5EF4-FFF2-40B4-BE49-F238E27FC236}">
                <a16:creationId xmlns:a16="http://schemas.microsoft.com/office/drawing/2014/main" id="{B8ACC59A-FDFC-6125-63E6-829FDC833B4F}"/>
              </a:ext>
            </a:extLst>
          </p:cNvPr>
          <p:cNvSpPr txBox="1"/>
          <p:nvPr/>
        </p:nvSpPr>
        <p:spPr>
          <a:xfrm>
            <a:off x="5799702" y="3777219"/>
            <a:ext cx="631596" cy="369332"/>
          </a:xfrm>
          <a:prstGeom prst="rect">
            <a:avLst/>
          </a:prstGeom>
          <a:noFill/>
        </p:spPr>
        <p:txBody>
          <a:bodyPr wrap="square" rtlCol="0">
            <a:spAutoFit/>
          </a:bodyPr>
          <a:lstStyle/>
          <a:p>
            <a:r>
              <a:rPr lang="it-IT" b="1" dirty="0"/>
              <a:t>r1 </a:t>
            </a:r>
          </a:p>
        </p:txBody>
      </p:sp>
      <p:sp>
        <p:nvSpPr>
          <p:cNvPr id="22" name="CasellaDiTesto 34">
            <a:extLst>
              <a:ext uri="{FF2B5EF4-FFF2-40B4-BE49-F238E27FC236}">
                <a16:creationId xmlns:a16="http://schemas.microsoft.com/office/drawing/2014/main" id="{CD5CE0DB-81F4-A0EB-BA57-CA699F339607}"/>
              </a:ext>
            </a:extLst>
          </p:cNvPr>
          <p:cNvSpPr txBox="1"/>
          <p:nvPr/>
        </p:nvSpPr>
        <p:spPr>
          <a:xfrm>
            <a:off x="4501169" y="4777821"/>
            <a:ext cx="4275054" cy="369332"/>
          </a:xfrm>
          <a:prstGeom prst="rect">
            <a:avLst/>
          </a:prstGeom>
          <a:noFill/>
        </p:spPr>
        <p:txBody>
          <a:bodyPr wrap="square" rtlCol="0">
            <a:spAutoFit/>
          </a:bodyPr>
          <a:lstStyle/>
          <a:p>
            <a:r>
              <a:rPr lang="it-IT" dirty="0"/>
              <a:t>3. UNA PRATICA ALLO </a:t>
            </a:r>
            <a:r>
              <a:rPr lang="it-IT" b="1" dirty="0"/>
              <a:t>Stato Sovrapposto, </a:t>
            </a:r>
            <a:endParaRPr lang="it-IT" dirty="0"/>
          </a:p>
        </p:txBody>
      </p:sp>
      <p:sp>
        <p:nvSpPr>
          <p:cNvPr id="23" name="CasellaDiTesto 35">
            <a:extLst>
              <a:ext uri="{FF2B5EF4-FFF2-40B4-BE49-F238E27FC236}">
                <a16:creationId xmlns:a16="http://schemas.microsoft.com/office/drawing/2014/main" id="{2B3B8956-34CA-B1B9-A71E-EE85D0ABAE49}"/>
              </a:ext>
            </a:extLst>
          </p:cNvPr>
          <p:cNvSpPr txBox="1"/>
          <p:nvPr/>
        </p:nvSpPr>
        <p:spPr>
          <a:xfrm>
            <a:off x="4623717" y="5449858"/>
            <a:ext cx="631596" cy="369332"/>
          </a:xfrm>
          <a:prstGeom prst="rect">
            <a:avLst/>
          </a:prstGeom>
          <a:noFill/>
        </p:spPr>
        <p:txBody>
          <a:bodyPr wrap="square" rtlCol="0">
            <a:spAutoFit/>
          </a:bodyPr>
          <a:lstStyle/>
          <a:p>
            <a:r>
              <a:rPr lang="it-IT" b="1" dirty="0"/>
              <a:t>SS _</a:t>
            </a:r>
          </a:p>
        </p:txBody>
      </p:sp>
      <p:sp>
        <p:nvSpPr>
          <p:cNvPr id="24" name="CasellaDiTesto 36">
            <a:extLst>
              <a:ext uri="{FF2B5EF4-FFF2-40B4-BE49-F238E27FC236}">
                <a16:creationId xmlns:a16="http://schemas.microsoft.com/office/drawing/2014/main" id="{BC92916C-EBD3-1E88-3B3E-9903CC8A7A67}"/>
              </a:ext>
            </a:extLst>
          </p:cNvPr>
          <p:cNvSpPr txBox="1"/>
          <p:nvPr/>
        </p:nvSpPr>
        <p:spPr>
          <a:xfrm>
            <a:off x="8376423" y="4777821"/>
            <a:ext cx="1417282" cy="369332"/>
          </a:xfrm>
          <a:prstGeom prst="rect">
            <a:avLst/>
          </a:prstGeom>
          <a:noFill/>
        </p:spPr>
        <p:txBody>
          <a:bodyPr wrap="square" rtlCol="0">
            <a:spAutoFit/>
          </a:bodyPr>
          <a:lstStyle/>
          <a:p>
            <a:r>
              <a:rPr lang="it-IT" b="1" dirty="0"/>
              <a:t>Planimetrie, </a:t>
            </a:r>
            <a:endParaRPr lang="it-IT" dirty="0"/>
          </a:p>
        </p:txBody>
      </p:sp>
      <p:sp>
        <p:nvSpPr>
          <p:cNvPr id="25" name="CasellaDiTesto 37">
            <a:extLst>
              <a:ext uri="{FF2B5EF4-FFF2-40B4-BE49-F238E27FC236}">
                <a16:creationId xmlns:a16="http://schemas.microsoft.com/office/drawing/2014/main" id="{B0805C7A-934B-7B92-659E-6C0F3B0CFB16}"/>
              </a:ext>
            </a:extLst>
          </p:cNvPr>
          <p:cNvSpPr txBox="1"/>
          <p:nvPr/>
        </p:nvSpPr>
        <p:spPr>
          <a:xfrm>
            <a:off x="9586172" y="4777822"/>
            <a:ext cx="1989056" cy="646331"/>
          </a:xfrm>
          <a:prstGeom prst="rect">
            <a:avLst/>
          </a:prstGeom>
          <a:noFill/>
        </p:spPr>
        <p:txBody>
          <a:bodyPr wrap="square" rtlCol="0">
            <a:spAutoFit/>
          </a:bodyPr>
          <a:lstStyle/>
          <a:p>
            <a:r>
              <a:rPr lang="it-IT" b="1" dirty="0"/>
              <a:t>Integrazione</a:t>
            </a:r>
            <a:endParaRPr lang="it-IT" dirty="0"/>
          </a:p>
          <a:p>
            <a:endParaRPr lang="it-IT" dirty="0"/>
          </a:p>
        </p:txBody>
      </p:sp>
      <p:sp>
        <p:nvSpPr>
          <p:cNvPr id="26" name="CasellaDiTesto 38">
            <a:extLst>
              <a:ext uri="{FF2B5EF4-FFF2-40B4-BE49-F238E27FC236}">
                <a16:creationId xmlns:a16="http://schemas.microsoft.com/office/drawing/2014/main" id="{2F98E665-DD32-870F-8D88-B3E856FF018B}"/>
              </a:ext>
            </a:extLst>
          </p:cNvPr>
          <p:cNvSpPr txBox="1"/>
          <p:nvPr/>
        </p:nvSpPr>
        <p:spPr>
          <a:xfrm>
            <a:off x="5255313" y="5449858"/>
            <a:ext cx="631596" cy="369332"/>
          </a:xfrm>
          <a:prstGeom prst="rect">
            <a:avLst/>
          </a:prstGeom>
          <a:noFill/>
        </p:spPr>
        <p:txBody>
          <a:bodyPr wrap="square" rtlCol="0">
            <a:spAutoFit/>
          </a:bodyPr>
          <a:lstStyle/>
          <a:p>
            <a:r>
              <a:rPr lang="it-IT" b="1" dirty="0"/>
              <a:t>P _</a:t>
            </a:r>
          </a:p>
        </p:txBody>
      </p:sp>
      <p:sp>
        <p:nvSpPr>
          <p:cNvPr id="27" name="CasellaDiTesto 39">
            <a:extLst>
              <a:ext uri="{FF2B5EF4-FFF2-40B4-BE49-F238E27FC236}">
                <a16:creationId xmlns:a16="http://schemas.microsoft.com/office/drawing/2014/main" id="{32F80E16-526F-8F49-453F-A3744E8018A2}"/>
              </a:ext>
            </a:extLst>
          </p:cNvPr>
          <p:cNvSpPr txBox="1"/>
          <p:nvPr/>
        </p:nvSpPr>
        <p:spPr>
          <a:xfrm>
            <a:off x="5799702" y="5449858"/>
            <a:ext cx="631596" cy="369332"/>
          </a:xfrm>
          <a:prstGeom prst="rect">
            <a:avLst/>
          </a:prstGeom>
          <a:noFill/>
        </p:spPr>
        <p:txBody>
          <a:bodyPr wrap="square" rtlCol="0">
            <a:spAutoFit/>
          </a:bodyPr>
          <a:lstStyle/>
          <a:p>
            <a:r>
              <a:rPr lang="it-IT" b="1" dirty="0"/>
              <a:t>i1 </a:t>
            </a:r>
          </a:p>
        </p:txBody>
      </p:sp>
      <p:sp>
        <p:nvSpPr>
          <p:cNvPr id="2" name="Rounded Rectangle 459">
            <a:extLst>
              <a:ext uri="{FF2B5EF4-FFF2-40B4-BE49-F238E27FC236}">
                <a16:creationId xmlns:a16="http://schemas.microsoft.com/office/drawing/2014/main" id="{18954485-6D0D-B134-A768-D70FF134F5BC}"/>
              </a:ext>
            </a:extLst>
          </p:cNvPr>
          <p:cNvSpPr/>
          <p:nvPr/>
        </p:nvSpPr>
        <p:spPr>
          <a:xfrm>
            <a:off x="251489" y="143931"/>
            <a:ext cx="3560473" cy="1536053"/>
          </a:xfrm>
          <a:prstGeom prst="roundRect">
            <a:avLst>
              <a:gd name="adj" fmla="val 6119"/>
            </a:avLst>
          </a:prstGeom>
          <a:solidFill>
            <a:srgbClr val="8C3438"/>
          </a:solidFill>
          <a:ln cap="flat">
            <a:solidFill>
              <a:srgbClr val="8C3438"/>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3" name="TextBox 2">
            <a:extLst>
              <a:ext uri="{FF2B5EF4-FFF2-40B4-BE49-F238E27FC236}">
                <a16:creationId xmlns:a16="http://schemas.microsoft.com/office/drawing/2014/main" id="{BE3F912C-DD97-EB13-D490-83C359CB5A99}"/>
              </a:ext>
            </a:extLst>
          </p:cNvPr>
          <p:cNvSpPr txBox="1"/>
          <p:nvPr/>
        </p:nvSpPr>
        <p:spPr>
          <a:xfrm>
            <a:off x="463209" y="275117"/>
            <a:ext cx="2990851" cy="353943"/>
          </a:xfrm>
          <a:prstGeom prst="rect">
            <a:avLst/>
          </a:prstGeom>
          <a:noFill/>
        </p:spPr>
        <p:txBody>
          <a:bodyPr wrap="square" rtlCol="0" anchor="b">
            <a:spAutoFit/>
          </a:bodyPr>
          <a:lstStyle/>
          <a:p>
            <a:r>
              <a:rPr lang="en-US" sz="1700" b="1" spc="-15" dirty="0">
                <a:solidFill>
                  <a:schemeClr val="bg1"/>
                </a:solidFill>
                <a:latin typeface="Poppins" pitchFamily="2" charset="77"/>
                <a:cs typeface="Poppins" panose="00000500000000000000" pitchFamily="2" charset="0"/>
              </a:rPr>
              <a:t>STATO</a:t>
            </a:r>
          </a:p>
        </p:txBody>
      </p:sp>
      <p:sp>
        <p:nvSpPr>
          <p:cNvPr id="4" name="TextBox 3">
            <a:extLst>
              <a:ext uri="{FF2B5EF4-FFF2-40B4-BE49-F238E27FC236}">
                <a16:creationId xmlns:a16="http://schemas.microsoft.com/office/drawing/2014/main" id="{8F691C72-0D8A-69C3-9702-5D159F746E84}"/>
              </a:ext>
            </a:extLst>
          </p:cNvPr>
          <p:cNvSpPr txBox="1"/>
          <p:nvPr/>
        </p:nvSpPr>
        <p:spPr>
          <a:xfrm>
            <a:off x="463208" y="546489"/>
            <a:ext cx="2990852" cy="1031308"/>
          </a:xfrm>
          <a:prstGeom prst="rect">
            <a:avLst/>
          </a:prstGeom>
          <a:noFill/>
        </p:spPr>
        <p:txBody>
          <a:bodyPr wrap="square" rtlCol="0">
            <a:spAutoFit/>
          </a:bodyPr>
          <a:lstStyle/>
          <a:p>
            <a:pPr>
              <a:lnSpc>
                <a:spcPct val="150000"/>
              </a:lnSpc>
            </a:pPr>
            <a:r>
              <a:rPr lang="en-US" sz="1400" spc="-10" dirty="0">
                <a:solidFill>
                  <a:schemeClr val="bg1"/>
                </a:solidFill>
                <a:latin typeface="Poppins" pitchFamily="2" charset="77"/>
                <a:cs typeface="Poppins" panose="00000500000000000000" pitchFamily="2" charset="0"/>
              </a:rPr>
              <a:t>SA: STATO ATTUALE</a:t>
            </a:r>
          </a:p>
          <a:p>
            <a:pPr>
              <a:lnSpc>
                <a:spcPct val="150000"/>
              </a:lnSpc>
            </a:pPr>
            <a:r>
              <a:rPr lang="en-US" sz="1400" spc="-10" dirty="0">
                <a:solidFill>
                  <a:schemeClr val="bg1"/>
                </a:solidFill>
                <a:latin typeface="Poppins" pitchFamily="2" charset="77"/>
                <a:cs typeface="Poppins" panose="00000500000000000000" pitchFamily="2" charset="0"/>
              </a:rPr>
              <a:t>SP: STATO DI PROGETTO</a:t>
            </a:r>
          </a:p>
          <a:p>
            <a:pPr>
              <a:lnSpc>
                <a:spcPct val="150000"/>
              </a:lnSpc>
            </a:pPr>
            <a:r>
              <a:rPr lang="en-US" sz="1400" spc="-10" dirty="0">
                <a:solidFill>
                  <a:schemeClr val="bg1"/>
                </a:solidFill>
                <a:latin typeface="Poppins" pitchFamily="2" charset="77"/>
                <a:cs typeface="Poppins" panose="00000500000000000000" pitchFamily="2" charset="0"/>
              </a:rPr>
              <a:t>SS: STATO SOVRAPPOSTO</a:t>
            </a:r>
          </a:p>
        </p:txBody>
      </p:sp>
      <p:sp>
        <p:nvSpPr>
          <p:cNvPr id="5" name="Rounded Rectangle 459">
            <a:extLst>
              <a:ext uri="{FF2B5EF4-FFF2-40B4-BE49-F238E27FC236}">
                <a16:creationId xmlns:a16="http://schemas.microsoft.com/office/drawing/2014/main" id="{75909D5D-2BB8-4807-7438-7D960F363296}"/>
              </a:ext>
            </a:extLst>
          </p:cNvPr>
          <p:cNvSpPr/>
          <p:nvPr/>
        </p:nvSpPr>
        <p:spPr>
          <a:xfrm>
            <a:off x="251489" y="1842557"/>
            <a:ext cx="3560473" cy="2528772"/>
          </a:xfrm>
          <a:prstGeom prst="roundRect">
            <a:avLst>
              <a:gd name="adj" fmla="val 6119"/>
            </a:avLst>
          </a:prstGeom>
          <a:solidFill>
            <a:srgbClr val="A5A5A5"/>
          </a:solidFill>
          <a:ln cap="flat">
            <a:solidFill>
              <a:srgbClr val="A5A5A5"/>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6" name="TextBox 5">
            <a:extLst>
              <a:ext uri="{FF2B5EF4-FFF2-40B4-BE49-F238E27FC236}">
                <a16:creationId xmlns:a16="http://schemas.microsoft.com/office/drawing/2014/main" id="{D4C4B63B-5750-7EF9-A2BC-61DA97794B8D}"/>
              </a:ext>
            </a:extLst>
          </p:cNvPr>
          <p:cNvSpPr txBox="1"/>
          <p:nvPr/>
        </p:nvSpPr>
        <p:spPr>
          <a:xfrm>
            <a:off x="536129" y="1973346"/>
            <a:ext cx="2990851" cy="353943"/>
          </a:xfrm>
          <a:prstGeom prst="rect">
            <a:avLst/>
          </a:prstGeom>
          <a:noFill/>
        </p:spPr>
        <p:txBody>
          <a:bodyPr wrap="square" rtlCol="0" anchor="b">
            <a:spAutoFit/>
          </a:bodyPr>
          <a:lstStyle/>
          <a:p>
            <a:r>
              <a:rPr lang="en-US" sz="1700" b="1" spc="-15" dirty="0">
                <a:solidFill>
                  <a:schemeClr val="bg1"/>
                </a:solidFill>
                <a:latin typeface="Poppins" pitchFamily="2" charset="77"/>
                <a:cs typeface="Poppins" panose="00000500000000000000" pitchFamily="2" charset="0"/>
              </a:rPr>
              <a:t>RAPPRESENTAZIONE</a:t>
            </a:r>
          </a:p>
        </p:txBody>
      </p:sp>
      <p:sp>
        <p:nvSpPr>
          <p:cNvPr id="7" name="TextBox 6">
            <a:extLst>
              <a:ext uri="{FF2B5EF4-FFF2-40B4-BE49-F238E27FC236}">
                <a16:creationId xmlns:a16="http://schemas.microsoft.com/office/drawing/2014/main" id="{8D3A56A0-B3D3-DF9E-B57F-01DBB7E7970D}"/>
              </a:ext>
            </a:extLst>
          </p:cNvPr>
          <p:cNvSpPr txBox="1"/>
          <p:nvPr/>
        </p:nvSpPr>
        <p:spPr>
          <a:xfrm>
            <a:off x="463210" y="2340003"/>
            <a:ext cx="3659691" cy="2031325"/>
          </a:xfrm>
          <a:prstGeom prst="rect">
            <a:avLst/>
          </a:prstGeom>
          <a:noFill/>
        </p:spPr>
        <p:txBody>
          <a:bodyPr wrap="square" rtlCol="0">
            <a:spAutoFit/>
          </a:bodyPr>
          <a:lstStyle/>
          <a:p>
            <a:r>
              <a:rPr lang="it-IT" sz="1400" spc="-10" dirty="0">
                <a:solidFill>
                  <a:schemeClr val="bg1"/>
                </a:solidFill>
                <a:latin typeface="Poppins" pitchFamily="2" charset="77"/>
                <a:cs typeface="Poppins" panose="00000500000000000000" pitchFamily="2" charset="0"/>
              </a:rPr>
              <a:t>Q: inquadramento planimetrico</a:t>
            </a:r>
          </a:p>
          <a:p>
            <a:r>
              <a:rPr lang="it-IT" sz="1400" spc="-10" dirty="0">
                <a:solidFill>
                  <a:schemeClr val="bg1"/>
                </a:solidFill>
                <a:latin typeface="Poppins" pitchFamily="2" charset="77"/>
                <a:cs typeface="Poppins" panose="00000500000000000000" pitchFamily="2" charset="0"/>
              </a:rPr>
              <a:t>P: planimetrie</a:t>
            </a:r>
          </a:p>
          <a:p>
            <a:r>
              <a:rPr lang="it-IT" sz="1400" spc="-10" dirty="0">
                <a:solidFill>
                  <a:schemeClr val="bg1"/>
                </a:solidFill>
                <a:latin typeface="Poppins" pitchFamily="2" charset="77"/>
                <a:cs typeface="Poppins" panose="00000500000000000000" pitchFamily="2" charset="0"/>
              </a:rPr>
              <a:t>S: sezioni</a:t>
            </a:r>
          </a:p>
          <a:p>
            <a:r>
              <a:rPr lang="it-IT" sz="1400" spc="-10" dirty="0">
                <a:solidFill>
                  <a:schemeClr val="bg1"/>
                </a:solidFill>
                <a:latin typeface="Poppins" pitchFamily="2" charset="77"/>
                <a:cs typeface="Poppins" panose="00000500000000000000" pitchFamily="2" charset="0"/>
              </a:rPr>
              <a:t>V: viste/progetti</a:t>
            </a:r>
          </a:p>
          <a:p>
            <a:r>
              <a:rPr lang="it-IT" sz="1400" spc="-10" dirty="0">
                <a:solidFill>
                  <a:schemeClr val="bg1"/>
                </a:solidFill>
                <a:latin typeface="Poppins" pitchFamily="2" charset="77"/>
                <a:cs typeface="Poppins" panose="00000500000000000000" pitchFamily="2" charset="0"/>
              </a:rPr>
              <a:t>R: render</a:t>
            </a:r>
          </a:p>
          <a:p>
            <a:r>
              <a:rPr lang="it-IT" sz="1400" spc="-10" dirty="0">
                <a:solidFill>
                  <a:schemeClr val="bg1"/>
                </a:solidFill>
                <a:latin typeface="Poppins" pitchFamily="2" charset="77"/>
                <a:cs typeface="Poppins" panose="00000500000000000000" pitchFamily="2" charset="0"/>
              </a:rPr>
              <a:t>D: particolari o dettagli</a:t>
            </a:r>
          </a:p>
          <a:p>
            <a:r>
              <a:rPr lang="it-IT" sz="1400" spc="-10" dirty="0">
                <a:solidFill>
                  <a:schemeClr val="bg1"/>
                </a:solidFill>
                <a:latin typeface="Poppins" pitchFamily="2" charset="77"/>
                <a:cs typeface="Poppins" panose="00000500000000000000" pitchFamily="2" charset="0"/>
              </a:rPr>
              <a:t>Z: schemi</a:t>
            </a:r>
          </a:p>
          <a:p>
            <a:r>
              <a:rPr lang="it-IT" sz="1400" spc="-10" dirty="0">
                <a:solidFill>
                  <a:schemeClr val="bg1"/>
                </a:solidFill>
                <a:latin typeface="Poppins" pitchFamily="2" charset="77"/>
                <a:cs typeface="Poppins" panose="00000500000000000000" pitchFamily="2" charset="0"/>
              </a:rPr>
              <a:t>I: impianti </a:t>
            </a:r>
          </a:p>
          <a:p>
            <a:r>
              <a:rPr lang="it-IT" sz="1400" spc="-10" dirty="0">
                <a:solidFill>
                  <a:schemeClr val="bg1"/>
                </a:solidFill>
                <a:latin typeface="Poppins" pitchFamily="2" charset="77"/>
                <a:cs typeface="Poppins" panose="00000500000000000000" pitchFamily="2" charset="0"/>
              </a:rPr>
              <a:t>G: elaborati geologici e idrogeologici</a:t>
            </a:r>
          </a:p>
        </p:txBody>
      </p:sp>
      <p:sp>
        <p:nvSpPr>
          <p:cNvPr id="8" name="Rounded Rectangle 459">
            <a:extLst>
              <a:ext uri="{FF2B5EF4-FFF2-40B4-BE49-F238E27FC236}">
                <a16:creationId xmlns:a16="http://schemas.microsoft.com/office/drawing/2014/main" id="{19628F79-EE4A-6A1F-9DBF-A35338918B09}"/>
              </a:ext>
            </a:extLst>
          </p:cNvPr>
          <p:cNvSpPr/>
          <p:nvPr/>
        </p:nvSpPr>
        <p:spPr>
          <a:xfrm>
            <a:off x="251489" y="4560356"/>
            <a:ext cx="3560473" cy="2153713"/>
          </a:xfrm>
          <a:prstGeom prst="roundRect">
            <a:avLst>
              <a:gd name="adj" fmla="val 6119"/>
            </a:avLst>
          </a:prstGeom>
          <a:solidFill>
            <a:srgbClr val="115B5A"/>
          </a:solidFill>
          <a:ln cap="flat">
            <a:solidFill>
              <a:srgbClr val="115B5A"/>
            </a:solidFill>
            <a:prstDash val="solid"/>
          </a:ln>
        </p:spPr>
        <p:txBody>
          <a:bodyPr vert="horz" wrap="none" lIns="45000" tIns="22500" rIns="45000" bIns="22500" anchor="ctr" anchorCtr="1" compatLnSpc="0"/>
          <a:lstStyle/>
          <a:p>
            <a:pPr hangingPunct="0"/>
            <a:endParaRPr lang="en-none" sz="900">
              <a:latin typeface="Arial" pitchFamily="18"/>
              <a:ea typeface="Arial Unicode MS" pitchFamily="2"/>
              <a:cs typeface="Arial Unicode MS" pitchFamily="2"/>
            </a:endParaRPr>
          </a:p>
        </p:txBody>
      </p:sp>
      <p:sp>
        <p:nvSpPr>
          <p:cNvPr id="9" name="TextBox 8">
            <a:extLst>
              <a:ext uri="{FF2B5EF4-FFF2-40B4-BE49-F238E27FC236}">
                <a16:creationId xmlns:a16="http://schemas.microsoft.com/office/drawing/2014/main" id="{BB034A69-3898-2DB6-E1F1-F229D8862FCA}"/>
              </a:ext>
            </a:extLst>
          </p:cNvPr>
          <p:cNvSpPr txBox="1"/>
          <p:nvPr/>
        </p:nvSpPr>
        <p:spPr>
          <a:xfrm>
            <a:off x="463210" y="4715305"/>
            <a:ext cx="2990851" cy="353943"/>
          </a:xfrm>
          <a:prstGeom prst="rect">
            <a:avLst/>
          </a:prstGeom>
          <a:noFill/>
        </p:spPr>
        <p:txBody>
          <a:bodyPr wrap="square" rtlCol="0" anchor="b">
            <a:spAutoFit/>
          </a:bodyPr>
          <a:lstStyle/>
          <a:p>
            <a:r>
              <a:rPr lang="en-US" sz="1700" b="1" spc="-15" dirty="0">
                <a:solidFill>
                  <a:schemeClr val="bg1"/>
                </a:solidFill>
                <a:latin typeface="Poppins" pitchFamily="2" charset="77"/>
                <a:cs typeface="Poppins" panose="00000500000000000000" pitchFamily="2" charset="0"/>
              </a:rPr>
              <a:t>AGGIORNAMENTO</a:t>
            </a:r>
          </a:p>
        </p:txBody>
      </p:sp>
      <p:sp>
        <p:nvSpPr>
          <p:cNvPr id="10" name="TextBox 9">
            <a:extLst>
              <a:ext uri="{FF2B5EF4-FFF2-40B4-BE49-F238E27FC236}">
                <a16:creationId xmlns:a16="http://schemas.microsoft.com/office/drawing/2014/main" id="{F49089CA-4FBC-37B4-234D-5A714ABAA22E}"/>
              </a:ext>
            </a:extLst>
          </p:cNvPr>
          <p:cNvSpPr txBox="1"/>
          <p:nvPr/>
        </p:nvSpPr>
        <p:spPr>
          <a:xfrm>
            <a:off x="453237" y="5090003"/>
            <a:ext cx="2990852" cy="1738938"/>
          </a:xfrm>
          <a:prstGeom prst="rect">
            <a:avLst/>
          </a:prstGeom>
          <a:noFill/>
        </p:spPr>
        <p:txBody>
          <a:bodyPr wrap="square" rtlCol="0">
            <a:spAutoFit/>
          </a:bodyPr>
          <a:lstStyle/>
          <a:p>
            <a:r>
              <a:rPr lang="it-IT" sz="1300" spc="-10" dirty="0">
                <a:solidFill>
                  <a:schemeClr val="bg1"/>
                </a:solidFill>
                <a:latin typeface="Poppins" pitchFamily="2" charset="77"/>
                <a:cs typeface="Poppins" panose="00000500000000000000" pitchFamily="2" charset="0"/>
              </a:rPr>
              <a:t>r0: prima bozza</a:t>
            </a:r>
          </a:p>
          <a:p>
            <a:r>
              <a:rPr lang="it-IT" sz="1300" spc="-10" dirty="0">
                <a:solidFill>
                  <a:schemeClr val="bg1"/>
                </a:solidFill>
                <a:latin typeface="Poppins" pitchFamily="2" charset="77"/>
                <a:cs typeface="Poppins" panose="00000500000000000000" pitchFamily="2" charset="0"/>
              </a:rPr>
              <a:t>r1: prima revisione</a:t>
            </a:r>
          </a:p>
          <a:p>
            <a:r>
              <a:rPr lang="it-IT" sz="1300" spc="-10" dirty="0">
                <a:solidFill>
                  <a:schemeClr val="bg1"/>
                </a:solidFill>
                <a:latin typeface="Poppins" pitchFamily="2" charset="77"/>
                <a:cs typeface="Poppins" panose="00000500000000000000" pitchFamily="2" charset="0"/>
              </a:rPr>
              <a:t>i1: integrazione</a:t>
            </a:r>
          </a:p>
          <a:p>
            <a:r>
              <a:rPr lang="it-IT" sz="1300" spc="-10" dirty="0">
                <a:solidFill>
                  <a:schemeClr val="bg1"/>
                </a:solidFill>
                <a:latin typeface="Poppins" pitchFamily="2" charset="77"/>
                <a:cs typeface="Poppins" panose="00000500000000000000" pitchFamily="2" charset="0"/>
              </a:rPr>
              <a:t>s1: sostituzione</a:t>
            </a:r>
          </a:p>
          <a:p>
            <a:r>
              <a:rPr lang="it-IT" sz="1300" spc="-10" dirty="0">
                <a:solidFill>
                  <a:schemeClr val="bg1"/>
                </a:solidFill>
                <a:latin typeface="Poppins" pitchFamily="2" charset="77"/>
                <a:cs typeface="Poppins" panose="00000500000000000000" pitchFamily="2" charset="0"/>
              </a:rPr>
              <a:t>r1: prima revisione</a:t>
            </a:r>
          </a:p>
          <a:p>
            <a:r>
              <a:rPr lang="it-IT" sz="1300" spc="-10" dirty="0">
                <a:solidFill>
                  <a:schemeClr val="bg1"/>
                </a:solidFill>
                <a:latin typeface="Poppins" pitchFamily="2" charset="77"/>
                <a:cs typeface="Poppins" panose="00000500000000000000" pitchFamily="2" charset="0"/>
              </a:rPr>
              <a:t>r2: seconda revisione</a:t>
            </a:r>
          </a:p>
          <a:p>
            <a:r>
              <a:rPr lang="it-IT" sz="1300" spc="-10" dirty="0">
                <a:solidFill>
                  <a:schemeClr val="bg1"/>
                </a:solidFill>
                <a:latin typeface="Poppins" pitchFamily="2" charset="77"/>
                <a:cs typeface="Poppins" panose="00000500000000000000" pitchFamily="2" charset="0"/>
              </a:rPr>
              <a:t>r3: terza revisione </a:t>
            </a:r>
          </a:p>
          <a:p>
            <a:endParaRPr lang="it-IT" sz="1600" spc="-10" dirty="0">
              <a:solidFill>
                <a:schemeClr val="bg1"/>
              </a:solidFill>
              <a:latin typeface="Poppins" pitchFamily="2" charset="77"/>
              <a:cs typeface="Poppins" panose="00000500000000000000" pitchFamily="2" charset="0"/>
            </a:endParaRPr>
          </a:p>
        </p:txBody>
      </p:sp>
      <p:sp>
        <p:nvSpPr>
          <p:cNvPr id="31" name="TextBox 30">
            <a:extLst>
              <a:ext uri="{FF2B5EF4-FFF2-40B4-BE49-F238E27FC236}">
                <a16:creationId xmlns:a16="http://schemas.microsoft.com/office/drawing/2014/main" id="{64D6411D-690B-16BA-6395-FB9DBA9D2777}"/>
              </a:ext>
            </a:extLst>
          </p:cNvPr>
          <p:cNvSpPr txBox="1"/>
          <p:nvPr/>
        </p:nvSpPr>
        <p:spPr>
          <a:xfrm>
            <a:off x="8360380" y="-153768"/>
            <a:ext cx="3790423" cy="1140056"/>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4000" dirty="0">
                <a:solidFill>
                  <a:srgbClr val="02AA16"/>
                </a:solidFill>
                <a:latin typeface="Poppins" pitchFamily="2" charset="77"/>
                <a:cs typeface="Poppins" panose="00000500000000000000" pitchFamily="2" charset="0"/>
              </a:rPr>
              <a:t>ESEMPI </a:t>
            </a:r>
            <a:r>
              <a:rPr lang="en-US" sz="4000" dirty="0" err="1">
                <a:solidFill>
                  <a:srgbClr val="02AA16"/>
                </a:solidFill>
                <a:latin typeface="Poppins" pitchFamily="2" charset="77"/>
                <a:cs typeface="Poppins" panose="00000500000000000000" pitchFamily="2" charset="0"/>
              </a:rPr>
              <a:t>pratici</a:t>
            </a:r>
            <a:endParaRPr lang="en-US" sz="4000" dirty="0">
              <a:solidFill>
                <a:srgbClr val="02AA16"/>
              </a:solidFill>
              <a:latin typeface="Poppins" pitchFamily="2" charset="77"/>
              <a:cs typeface="Poppins" panose="00000500000000000000" pitchFamily="2" charset="0"/>
            </a:endParaRPr>
          </a:p>
        </p:txBody>
      </p:sp>
      <p:sp>
        <p:nvSpPr>
          <p:cNvPr id="32" name="Rectángulo 14">
            <a:extLst>
              <a:ext uri="{FF2B5EF4-FFF2-40B4-BE49-F238E27FC236}">
                <a16:creationId xmlns:a16="http://schemas.microsoft.com/office/drawing/2014/main" id="{D2AAA63D-5E74-D1E3-610B-96783155F044}"/>
              </a:ext>
            </a:extLst>
          </p:cNvPr>
          <p:cNvSpPr/>
          <p:nvPr/>
        </p:nvSpPr>
        <p:spPr>
          <a:xfrm rot="10800000">
            <a:off x="11963858" y="0"/>
            <a:ext cx="228141" cy="1773190"/>
          </a:xfrm>
          <a:prstGeom prst="rect">
            <a:avLst/>
          </a:prstGeom>
          <a:solidFill>
            <a:srgbClr val="8C3438"/>
          </a:solidFill>
          <a:ln>
            <a:solidFill>
              <a:srgbClr val="8C3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Ubuntu Light" panose="020B0304030602030204" pitchFamily="34" charset="0"/>
            </a:endParaRPr>
          </a:p>
        </p:txBody>
      </p:sp>
      <p:sp>
        <p:nvSpPr>
          <p:cNvPr id="29" name="CasellaDiTesto 28">
            <a:extLst>
              <a:ext uri="{FF2B5EF4-FFF2-40B4-BE49-F238E27FC236}">
                <a16:creationId xmlns:a16="http://schemas.microsoft.com/office/drawing/2014/main" id="{809B43D3-5EE0-6436-4484-879FEF56A59F}"/>
              </a:ext>
            </a:extLst>
          </p:cNvPr>
          <p:cNvSpPr txBox="1"/>
          <p:nvPr/>
        </p:nvSpPr>
        <p:spPr>
          <a:xfrm>
            <a:off x="3212735" y="1871131"/>
            <a:ext cx="6101442" cy="307777"/>
          </a:xfrm>
          <a:prstGeom prst="rect">
            <a:avLst/>
          </a:prstGeom>
          <a:noFill/>
        </p:spPr>
        <p:txBody>
          <a:bodyPr wrap="square">
            <a:spAutoFit/>
          </a:bodyPr>
          <a:lstStyle/>
          <a:p>
            <a:endParaRPr lang="it-IT" sz="1400" spc="-10" dirty="0">
              <a:solidFill>
                <a:schemeClr val="bg1"/>
              </a:solidFill>
              <a:latin typeface="Poppins" pitchFamily="2" charset="77"/>
              <a:cs typeface="Poppins" panose="00000500000000000000" pitchFamily="2" charset="0"/>
            </a:endParaRPr>
          </a:p>
        </p:txBody>
      </p:sp>
      <p:sp>
        <p:nvSpPr>
          <p:cNvPr id="28" name="Freccia a sinistra 27">
            <a:extLst>
              <a:ext uri="{FF2B5EF4-FFF2-40B4-BE49-F238E27FC236}">
                <a16:creationId xmlns:a16="http://schemas.microsoft.com/office/drawing/2014/main" id="{1FCDF48D-44B3-E1B2-F6D4-E791F84D734A}"/>
              </a:ext>
            </a:extLst>
          </p:cNvPr>
          <p:cNvSpPr/>
          <p:nvPr/>
        </p:nvSpPr>
        <p:spPr>
          <a:xfrm>
            <a:off x="3750688" y="600098"/>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ccia a sinistra 29">
            <a:extLst>
              <a:ext uri="{FF2B5EF4-FFF2-40B4-BE49-F238E27FC236}">
                <a16:creationId xmlns:a16="http://schemas.microsoft.com/office/drawing/2014/main" id="{8D24A764-48D5-58B6-A25E-D5B9E8C514A5}"/>
              </a:ext>
            </a:extLst>
          </p:cNvPr>
          <p:cNvSpPr/>
          <p:nvPr/>
        </p:nvSpPr>
        <p:spPr>
          <a:xfrm>
            <a:off x="3750688" y="3162068"/>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ccia a sinistra 32">
            <a:extLst>
              <a:ext uri="{FF2B5EF4-FFF2-40B4-BE49-F238E27FC236}">
                <a16:creationId xmlns:a16="http://schemas.microsoft.com/office/drawing/2014/main" id="{9FF18092-9A02-C0A3-DFA0-9AB53E2C87EE}"/>
              </a:ext>
            </a:extLst>
          </p:cNvPr>
          <p:cNvSpPr/>
          <p:nvPr/>
        </p:nvSpPr>
        <p:spPr>
          <a:xfrm>
            <a:off x="3679857" y="6092544"/>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0">
            <a:extLst>
              <a:ext uri="{FF2B5EF4-FFF2-40B4-BE49-F238E27FC236}">
                <a16:creationId xmlns:a16="http://schemas.microsoft.com/office/drawing/2014/main" id="{DDE21052-1FC8-4F40-7844-CC112E0F7876}"/>
              </a:ext>
            </a:extLst>
          </p:cNvPr>
          <p:cNvSpPr txBox="1"/>
          <p:nvPr/>
        </p:nvSpPr>
        <p:spPr>
          <a:xfrm>
            <a:off x="9111447" y="3105181"/>
            <a:ext cx="2463781" cy="369332"/>
          </a:xfrm>
          <a:prstGeom prst="rect">
            <a:avLst/>
          </a:prstGeom>
          <a:noFill/>
        </p:spPr>
        <p:txBody>
          <a:bodyPr wrap="square" rtlCol="0">
            <a:spAutoFit/>
          </a:bodyPr>
          <a:lstStyle/>
          <a:p>
            <a:r>
              <a:rPr lang="it-IT" b="1" dirty="0"/>
              <a:t>prima revisione</a:t>
            </a:r>
            <a:endParaRPr lang="it-IT" dirty="0"/>
          </a:p>
        </p:txBody>
      </p:sp>
      <p:sp>
        <p:nvSpPr>
          <p:cNvPr id="35" name="Freccia a sinistra 34">
            <a:extLst>
              <a:ext uri="{FF2B5EF4-FFF2-40B4-BE49-F238E27FC236}">
                <a16:creationId xmlns:a16="http://schemas.microsoft.com/office/drawing/2014/main" id="{A4219380-29EC-C70A-17C6-240BFC366EBE}"/>
              </a:ext>
            </a:extLst>
          </p:cNvPr>
          <p:cNvSpPr/>
          <p:nvPr/>
        </p:nvSpPr>
        <p:spPr>
          <a:xfrm>
            <a:off x="3750688" y="904900"/>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ccia a sinistra 35">
            <a:extLst>
              <a:ext uri="{FF2B5EF4-FFF2-40B4-BE49-F238E27FC236}">
                <a16:creationId xmlns:a16="http://schemas.microsoft.com/office/drawing/2014/main" id="{1BBC651F-F378-C0BA-2819-2DAF1370150F}"/>
              </a:ext>
            </a:extLst>
          </p:cNvPr>
          <p:cNvSpPr/>
          <p:nvPr/>
        </p:nvSpPr>
        <p:spPr>
          <a:xfrm>
            <a:off x="3750688" y="3611861"/>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sinistra 36">
            <a:extLst>
              <a:ext uri="{FF2B5EF4-FFF2-40B4-BE49-F238E27FC236}">
                <a16:creationId xmlns:a16="http://schemas.microsoft.com/office/drawing/2014/main" id="{D3FF8FC2-4043-9C98-D7B8-30A4318F0E3D}"/>
              </a:ext>
            </a:extLst>
          </p:cNvPr>
          <p:cNvSpPr/>
          <p:nvPr/>
        </p:nvSpPr>
        <p:spPr>
          <a:xfrm>
            <a:off x="3689414" y="5850304"/>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ccia a sinistra 38">
            <a:extLst>
              <a:ext uri="{FF2B5EF4-FFF2-40B4-BE49-F238E27FC236}">
                <a16:creationId xmlns:a16="http://schemas.microsoft.com/office/drawing/2014/main" id="{13283FAA-4A82-E696-DF7A-C3ADA4BEEF61}"/>
              </a:ext>
            </a:extLst>
          </p:cNvPr>
          <p:cNvSpPr/>
          <p:nvPr/>
        </p:nvSpPr>
        <p:spPr>
          <a:xfrm>
            <a:off x="3741721" y="1250944"/>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ccia a sinistra 39">
            <a:extLst>
              <a:ext uri="{FF2B5EF4-FFF2-40B4-BE49-F238E27FC236}">
                <a16:creationId xmlns:a16="http://schemas.microsoft.com/office/drawing/2014/main" id="{3A2581EA-9293-5EDB-EBD0-4B4E4CD60D67}"/>
              </a:ext>
            </a:extLst>
          </p:cNvPr>
          <p:cNvSpPr/>
          <p:nvPr/>
        </p:nvSpPr>
        <p:spPr>
          <a:xfrm>
            <a:off x="3689414" y="2538922"/>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ccia a sinistra 40">
            <a:extLst>
              <a:ext uri="{FF2B5EF4-FFF2-40B4-BE49-F238E27FC236}">
                <a16:creationId xmlns:a16="http://schemas.microsoft.com/office/drawing/2014/main" id="{8CD58277-705E-2F72-C687-1EB89EFD20D4}"/>
              </a:ext>
            </a:extLst>
          </p:cNvPr>
          <p:cNvSpPr/>
          <p:nvPr/>
        </p:nvSpPr>
        <p:spPr>
          <a:xfrm>
            <a:off x="3689414" y="5469166"/>
            <a:ext cx="811755" cy="330715"/>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628713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ttangolo 41">
            <a:extLst>
              <a:ext uri="{FF2B5EF4-FFF2-40B4-BE49-F238E27FC236}">
                <a16:creationId xmlns:a16="http://schemas.microsoft.com/office/drawing/2014/main" id="{FD68ED2B-FB48-8D1A-C22A-5BEA87351B89}"/>
              </a:ext>
            </a:extLst>
          </p:cNvPr>
          <p:cNvSpPr/>
          <p:nvPr/>
        </p:nvSpPr>
        <p:spPr>
          <a:xfrm>
            <a:off x="0" y="-6816"/>
            <a:ext cx="12192000" cy="6858000"/>
          </a:xfrm>
          <a:prstGeom prst="rect">
            <a:avLst/>
          </a:prstGeom>
          <a:solidFill>
            <a:srgbClr val="115B5A">
              <a:alpha val="14902"/>
            </a:srgbClr>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6" name="Conector recto 7">
            <a:extLst>
              <a:ext uri="{FF2B5EF4-FFF2-40B4-BE49-F238E27FC236}">
                <a16:creationId xmlns:a16="http://schemas.microsoft.com/office/drawing/2014/main" id="{989CA07D-671B-8D75-585B-40D771E26008}"/>
              </a:ext>
            </a:extLst>
          </p:cNvPr>
          <p:cNvCxnSpPr>
            <a:cxnSpLocks/>
          </p:cNvCxnSpPr>
          <p:nvPr/>
        </p:nvCxnSpPr>
        <p:spPr>
          <a:xfrm>
            <a:off x="93889" y="4136566"/>
            <a:ext cx="12113823" cy="0"/>
          </a:xfrm>
          <a:prstGeom prst="line">
            <a:avLst/>
          </a:prstGeom>
          <a:ln w="38100" cap="rnd">
            <a:solidFill>
              <a:srgbClr val="00B0F0"/>
            </a:solidFill>
            <a:prstDash val="sysDot"/>
            <a:headEnd type="oval" w="lg" len="lg"/>
            <a:tailEnd w="lg" len="lg"/>
          </a:ln>
        </p:spPr>
        <p:style>
          <a:lnRef idx="1">
            <a:schemeClr val="accent1"/>
          </a:lnRef>
          <a:fillRef idx="0">
            <a:schemeClr val="accent1"/>
          </a:fillRef>
          <a:effectRef idx="0">
            <a:schemeClr val="accent1"/>
          </a:effectRef>
          <a:fontRef idx="minor">
            <a:schemeClr val="tx1"/>
          </a:fontRef>
        </p:style>
      </p:cxnSp>
      <p:sp>
        <p:nvSpPr>
          <p:cNvPr id="2" name="Lágrima 9">
            <a:extLst>
              <a:ext uri="{FF2B5EF4-FFF2-40B4-BE49-F238E27FC236}">
                <a16:creationId xmlns:a16="http://schemas.microsoft.com/office/drawing/2014/main" id="{7508F9C4-74E5-0892-5B9E-711CAE8B700A}"/>
              </a:ext>
            </a:extLst>
          </p:cNvPr>
          <p:cNvSpPr/>
          <p:nvPr/>
        </p:nvSpPr>
        <p:spPr>
          <a:xfrm rot="8100000">
            <a:off x="1223158" y="2126791"/>
            <a:ext cx="972000" cy="972000"/>
          </a:xfrm>
          <a:prstGeom prst="teardrop">
            <a:avLst/>
          </a:prstGeom>
          <a:solidFill>
            <a:srgbClr val="115B5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CuadroTexto 10">
            <a:extLst>
              <a:ext uri="{FF2B5EF4-FFF2-40B4-BE49-F238E27FC236}">
                <a16:creationId xmlns:a16="http://schemas.microsoft.com/office/drawing/2014/main" id="{F73DCACC-4C50-DC88-CF5F-42AF3A4DE2A6}"/>
              </a:ext>
            </a:extLst>
          </p:cNvPr>
          <p:cNvSpPr txBox="1"/>
          <p:nvPr/>
        </p:nvSpPr>
        <p:spPr>
          <a:xfrm>
            <a:off x="1283930" y="2197292"/>
            <a:ext cx="828675" cy="646331"/>
          </a:xfrm>
          <a:prstGeom prst="rect">
            <a:avLst/>
          </a:prstGeom>
          <a:noFill/>
        </p:spPr>
        <p:txBody>
          <a:bodyPr wrap="square" rtlCol="0">
            <a:spAutoFit/>
          </a:bodyPr>
          <a:lstStyle/>
          <a:p>
            <a:pPr algn="ctr"/>
            <a:r>
              <a:rPr lang="es-ES" sz="2400" b="1" dirty="0">
                <a:solidFill>
                  <a:schemeClr val="bg1"/>
                </a:solidFill>
                <a:latin typeface="Poppins" panose="00000500000000000000" pitchFamily="2" charset="0"/>
                <a:cs typeface="Poppins" panose="00000500000000000000" pitchFamily="2" charset="0"/>
              </a:rPr>
              <a:t>20</a:t>
            </a:r>
          </a:p>
          <a:p>
            <a:pPr algn="ctr"/>
            <a:r>
              <a:rPr lang="es-ES" sz="1200" dirty="0">
                <a:solidFill>
                  <a:schemeClr val="bg1"/>
                </a:solidFill>
                <a:latin typeface="Poppins" panose="00000500000000000000" pitchFamily="2" charset="0"/>
                <a:cs typeface="Poppins" panose="00000500000000000000" pitchFamily="2" charset="0"/>
              </a:rPr>
              <a:t>GIORNI</a:t>
            </a:r>
            <a:endParaRPr lang="es-PE" sz="1200" dirty="0">
              <a:solidFill>
                <a:schemeClr val="bg1"/>
              </a:solidFill>
              <a:latin typeface="Poppins" panose="00000500000000000000" pitchFamily="2" charset="0"/>
              <a:cs typeface="Poppins" panose="00000500000000000000" pitchFamily="2" charset="0"/>
            </a:endParaRPr>
          </a:p>
        </p:txBody>
      </p:sp>
      <p:cxnSp>
        <p:nvCxnSpPr>
          <p:cNvPr id="4" name="Conector recto 12">
            <a:extLst>
              <a:ext uri="{FF2B5EF4-FFF2-40B4-BE49-F238E27FC236}">
                <a16:creationId xmlns:a16="http://schemas.microsoft.com/office/drawing/2014/main" id="{E2ED4807-25D9-96B6-305D-AB6157CCECAF}"/>
              </a:ext>
            </a:extLst>
          </p:cNvPr>
          <p:cNvCxnSpPr>
            <a:cxnSpLocks/>
          </p:cNvCxnSpPr>
          <p:nvPr/>
        </p:nvCxnSpPr>
        <p:spPr>
          <a:xfrm>
            <a:off x="1705440" y="3300099"/>
            <a:ext cx="0" cy="836467"/>
          </a:xfrm>
          <a:prstGeom prst="line">
            <a:avLst/>
          </a:prstGeom>
          <a:ln w="38100" cap="rnd">
            <a:solidFill>
              <a:srgbClr val="115B5A"/>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18" name="Lágrima 68">
            <a:extLst>
              <a:ext uri="{FF2B5EF4-FFF2-40B4-BE49-F238E27FC236}">
                <a16:creationId xmlns:a16="http://schemas.microsoft.com/office/drawing/2014/main" id="{DEAD8932-13A6-0325-09E9-93D49E9D0633}"/>
              </a:ext>
            </a:extLst>
          </p:cNvPr>
          <p:cNvSpPr/>
          <p:nvPr/>
        </p:nvSpPr>
        <p:spPr>
          <a:xfrm rot="18885693">
            <a:off x="3431233" y="5155232"/>
            <a:ext cx="972000" cy="972000"/>
          </a:xfrm>
          <a:prstGeom prst="teardrop">
            <a:avLst/>
          </a:prstGeom>
          <a:solidFill>
            <a:srgbClr val="8C343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9" name="CuadroTexto 69">
            <a:extLst>
              <a:ext uri="{FF2B5EF4-FFF2-40B4-BE49-F238E27FC236}">
                <a16:creationId xmlns:a16="http://schemas.microsoft.com/office/drawing/2014/main" id="{1970DC29-6A6D-5C6F-4B06-7ED79AB4164B}"/>
              </a:ext>
            </a:extLst>
          </p:cNvPr>
          <p:cNvSpPr txBox="1"/>
          <p:nvPr/>
        </p:nvSpPr>
        <p:spPr>
          <a:xfrm>
            <a:off x="3502895" y="5225733"/>
            <a:ext cx="828675" cy="646331"/>
          </a:xfrm>
          <a:prstGeom prst="rect">
            <a:avLst/>
          </a:prstGeom>
          <a:noFill/>
        </p:spPr>
        <p:txBody>
          <a:bodyPr wrap="square" rtlCol="0">
            <a:spAutoFit/>
          </a:bodyPr>
          <a:lstStyle/>
          <a:p>
            <a:pPr algn="ctr"/>
            <a:r>
              <a:rPr lang="es-ES" sz="2400" b="1" dirty="0">
                <a:solidFill>
                  <a:schemeClr val="bg1"/>
                </a:solidFill>
                <a:latin typeface="Poppins" panose="00000500000000000000" pitchFamily="2" charset="0"/>
                <a:cs typeface="Poppins" panose="00000500000000000000" pitchFamily="2" charset="0"/>
              </a:rPr>
              <a:t>90</a:t>
            </a:r>
          </a:p>
          <a:p>
            <a:pPr algn="ctr"/>
            <a:r>
              <a:rPr lang="es-ES" sz="1200" dirty="0">
                <a:solidFill>
                  <a:schemeClr val="bg1"/>
                </a:solidFill>
                <a:latin typeface="Poppins" panose="00000500000000000000" pitchFamily="2" charset="0"/>
                <a:cs typeface="Poppins" panose="00000500000000000000" pitchFamily="2" charset="0"/>
              </a:rPr>
              <a:t>GIORNI</a:t>
            </a:r>
            <a:endParaRPr lang="es-PE" sz="1200" dirty="0">
              <a:solidFill>
                <a:schemeClr val="bg1"/>
              </a:solidFill>
              <a:latin typeface="Poppins" panose="00000500000000000000" pitchFamily="2" charset="0"/>
              <a:cs typeface="Poppins" panose="00000500000000000000" pitchFamily="2" charset="0"/>
            </a:endParaRPr>
          </a:p>
        </p:txBody>
      </p:sp>
      <p:cxnSp>
        <p:nvCxnSpPr>
          <p:cNvPr id="20" name="Conector recto 70">
            <a:extLst>
              <a:ext uri="{FF2B5EF4-FFF2-40B4-BE49-F238E27FC236}">
                <a16:creationId xmlns:a16="http://schemas.microsoft.com/office/drawing/2014/main" id="{CE722357-E7C1-2B4E-9D8C-18C684597C66}"/>
              </a:ext>
            </a:extLst>
          </p:cNvPr>
          <p:cNvCxnSpPr>
            <a:cxnSpLocks/>
          </p:cNvCxnSpPr>
          <p:nvPr/>
        </p:nvCxnSpPr>
        <p:spPr>
          <a:xfrm flipV="1">
            <a:off x="3909613" y="4136566"/>
            <a:ext cx="0" cy="796392"/>
          </a:xfrm>
          <a:prstGeom prst="line">
            <a:avLst/>
          </a:prstGeom>
          <a:ln w="38100" cap="rnd">
            <a:solidFill>
              <a:srgbClr val="8C3438"/>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48" name="Gallone 22">
            <a:extLst>
              <a:ext uri="{FF2B5EF4-FFF2-40B4-BE49-F238E27FC236}">
                <a16:creationId xmlns:a16="http://schemas.microsoft.com/office/drawing/2014/main" id="{60D16C3B-472F-5D65-1D6F-E4D9F2CD8CC3}"/>
              </a:ext>
            </a:extLst>
          </p:cNvPr>
          <p:cNvSpPr/>
          <p:nvPr/>
        </p:nvSpPr>
        <p:spPr>
          <a:xfrm>
            <a:off x="191571" y="3578442"/>
            <a:ext cx="1201166" cy="1104137"/>
          </a:xfrm>
          <a:prstGeom prst="chevron">
            <a:avLst/>
          </a:prstGeom>
          <a:solidFill>
            <a:srgbClr val="115B5A">
              <a:alpha val="40000"/>
            </a:srgbClr>
          </a:solidFill>
          <a:ln>
            <a:solidFill>
              <a:srgbClr val="115B5A"/>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3" name="Gallone 22">
            <a:extLst>
              <a:ext uri="{FF2B5EF4-FFF2-40B4-BE49-F238E27FC236}">
                <a16:creationId xmlns:a16="http://schemas.microsoft.com/office/drawing/2014/main" id="{393B2120-0ACC-2DF0-8826-1D5A59E14DF1}"/>
              </a:ext>
            </a:extLst>
          </p:cNvPr>
          <p:cNvSpPr/>
          <p:nvPr/>
        </p:nvSpPr>
        <p:spPr>
          <a:xfrm>
            <a:off x="10665778" y="3586833"/>
            <a:ext cx="1193974" cy="1104137"/>
          </a:xfrm>
          <a:prstGeom prst="chevron">
            <a:avLst/>
          </a:prstGeom>
          <a:solidFill>
            <a:srgbClr val="115B5A">
              <a:alpha val="40000"/>
            </a:srgbClr>
          </a:solidFill>
          <a:ln>
            <a:solidFill>
              <a:srgbClr val="115B5A"/>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6" name="Lágrima 68">
            <a:extLst>
              <a:ext uri="{FF2B5EF4-FFF2-40B4-BE49-F238E27FC236}">
                <a16:creationId xmlns:a16="http://schemas.microsoft.com/office/drawing/2014/main" id="{A16A96A0-238A-C369-0852-AB94C01FE856}"/>
              </a:ext>
            </a:extLst>
          </p:cNvPr>
          <p:cNvSpPr/>
          <p:nvPr/>
        </p:nvSpPr>
        <p:spPr>
          <a:xfrm rot="7879950">
            <a:off x="10931812" y="2144220"/>
            <a:ext cx="972000" cy="972000"/>
          </a:xfrm>
          <a:prstGeom prst="teardrop">
            <a:avLst/>
          </a:prstGeom>
          <a:solidFill>
            <a:srgbClr val="A5A5A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CuadroTexto 69">
            <a:extLst>
              <a:ext uri="{FF2B5EF4-FFF2-40B4-BE49-F238E27FC236}">
                <a16:creationId xmlns:a16="http://schemas.microsoft.com/office/drawing/2014/main" id="{6106BAB8-812F-41C0-B9FD-2FB7C4B017E1}"/>
              </a:ext>
            </a:extLst>
          </p:cNvPr>
          <p:cNvSpPr txBox="1"/>
          <p:nvPr/>
        </p:nvSpPr>
        <p:spPr>
          <a:xfrm>
            <a:off x="11003474" y="2238688"/>
            <a:ext cx="828675" cy="646331"/>
          </a:xfrm>
          <a:prstGeom prst="rect">
            <a:avLst/>
          </a:prstGeom>
          <a:noFill/>
        </p:spPr>
        <p:txBody>
          <a:bodyPr wrap="square" rtlCol="0">
            <a:spAutoFit/>
          </a:bodyPr>
          <a:lstStyle/>
          <a:p>
            <a:pPr algn="ctr"/>
            <a:r>
              <a:rPr lang="es-ES" sz="2400" b="1" dirty="0">
                <a:solidFill>
                  <a:schemeClr val="bg1"/>
                </a:solidFill>
                <a:latin typeface="Poppins" panose="00000500000000000000" pitchFamily="2" charset="0"/>
                <a:cs typeface="Poppins" panose="00000500000000000000" pitchFamily="2" charset="0"/>
              </a:rPr>
              <a:t>10</a:t>
            </a:r>
          </a:p>
          <a:p>
            <a:pPr algn="ctr"/>
            <a:r>
              <a:rPr lang="es-ES" sz="1200" dirty="0">
                <a:solidFill>
                  <a:schemeClr val="bg1"/>
                </a:solidFill>
                <a:latin typeface="Poppins" panose="00000500000000000000" pitchFamily="2" charset="0"/>
                <a:cs typeface="Poppins" panose="00000500000000000000" pitchFamily="2" charset="0"/>
              </a:rPr>
              <a:t>GIORNI</a:t>
            </a:r>
            <a:endParaRPr lang="es-PE" sz="1200" dirty="0">
              <a:solidFill>
                <a:schemeClr val="bg1"/>
              </a:solidFill>
              <a:latin typeface="Poppins" panose="00000500000000000000" pitchFamily="2" charset="0"/>
              <a:cs typeface="Poppins" panose="00000500000000000000" pitchFamily="2" charset="0"/>
            </a:endParaRPr>
          </a:p>
        </p:txBody>
      </p:sp>
      <p:cxnSp>
        <p:nvCxnSpPr>
          <p:cNvPr id="68" name="Conector recto 70">
            <a:extLst>
              <a:ext uri="{FF2B5EF4-FFF2-40B4-BE49-F238E27FC236}">
                <a16:creationId xmlns:a16="http://schemas.microsoft.com/office/drawing/2014/main" id="{AAA9937A-372F-AA19-0B9C-2847F8D91785}"/>
              </a:ext>
            </a:extLst>
          </p:cNvPr>
          <p:cNvCxnSpPr>
            <a:cxnSpLocks/>
          </p:cNvCxnSpPr>
          <p:nvPr/>
        </p:nvCxnSpPr>
        <p:spPr>
          <a:xfrm>
            <a:off x="11459222" y="3237092"/>
            <a:ext cx="0" cy="895595"/>
          </a:xfrm>
          <a:prstGeom prst="line">
            <a:avLst/>
          </a:prstGeom>
          <a:ln w="38100" cap="rnd">
            <a:solidFill>
              <a:srgbClr val="A5A5A5"/>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72" name="Lágrima 9">
            <a:extLst>
              <a:ext uri="{FF2B5EF4-FFF2-40B4-BE49-F238E27FC236}">
                <a16:creationId xmlns:a16="http://schemas.microsoft.com/office/drawing/2014/main" id="{3DDCDCFC-81A0-C03D-4555-234CCDE482D5}"/>
              </a:ext>
            </a:extLst>
          </p:cNvPr>
          <p:cNvSpPr/>
          <p:nvPr/>
        </p:nvSpPr>
        <p:spPr>
          <a:xfrm rot="8100000">
            <a:off x="7357885" y="2128182"/>
            <a:ext cx="972000" cy="972000"/>
          </a:xfrm>
          <a:prstGeom prst="teardrop">
            <a:avLst/>
          </a:prstGeom>
          <a:solidFill>
            <a:srgbClr val="02AA1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70" name="Conector recto 12">
            <a:extLst>
              <a:ext uri="{FF2B5EF4-FFF2-40B4-BE49-F238E27FC236}">
                <a16:creationId xmlns:a16="http://schemas.microsoft.com/office/drawing/2014/main" id="{5BED164D-714E-AA0D-3BF6-01757B724615}"/>
              </a:ext>
            </a:extLst>
          </p:cNvPr>
          <p:cNvCxnSpPr>
            <a:cxnSpLocks/>
          </p:cNvCxnSpPr>
          <p:nvPr/>
        </p:nvCxnSpPr>
        <p:spPr>
          <a:xfrm>
            <a:off x="7836083" y="3293283"/>
            <a:ext cx="0" cy="836467"/>
          </a:xfrm>
          <a:prstGeom prst="line">
            <a:avLst/>
          </a:prstGeom>
          <a:ln w="38100" cap="rnd">
            <a:solidFill>
              <a:srgbClr val="02AA16"/>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73" name="CuadroTexto 10">
            <a:extLst>
              <a:ext uri="{FF2B5EF4-FFF2-40B4-BE49-F238E27FC236}">
                <a16:creationId xmlns:a16="http://schemas.microsoft.com/office/drawing/2014/main" id="{6ED529A6-6DFB-4DBA-992B-656E595E89D7}"/>
              </a:ext>
            </a:extLst>
          </p:cNvPr>
          <p:cNvSpPr txBox="1"/>
          <p:nvPr/>
        </p:nvSpPr>
        <p:spPr>
          <a:xfrm>
            <a:off x="7429547" y="2200454"/>
            <a:ext cx="828675" cy="646331"/>
          </a:xfrm>
          <a:prstGeom prst="rect">
            <a:avLst/>
          </a:prstGeom>
          <a:noFill/>
        </p:spPr>
        <p:txBody>
          <a:bodyPr wrap="square" rtlCol="0">
            <a:spAutoFit/>
          </a:bodyPr>
          <a:lstStyle/>
          <a:p>
            <a:pPr algn="ctr"/>
            <a:r>
              <a:rPr lang="es-ES" sz="2400" b="1" dirty="0">
                <a:solidFill>
                  <a:schemeClr val="bg1"/>
                </a:solidFill>
                <a:latin typeface="Poppins" panose="00000500000000000000" pitchFamily="2" charset="0"/>
                <a:cs typeface="Poppins" panose="00000500000000000000" pitchFamily="2" charset="0"/>
              </a:rPr>
              <a:t>30</a:t>
            </a:r>
          </a:p>
          <a:p>
            <a:pPr algn="ctr"/>
            <a:r>
              <a:rPr lang="es-ES" sz="1200" dirty="0">
                <a:solidFill>
                  <a:schemeClr val="bg1"/>
                </a:solidFill>
                <a:latin typeface="Poppins" panose="00000500000000000000" pitchFamily="2" charset="0"/>
                <a:cs typeface="Poppins" panose="00000500000000000000" pitchFamily="2" charset="0"/>
              </a:rPr>
              <a:t>GIORNI</a:t>
            </a:r>
            <a:endParaRPr lang="es-PE" sz="1200" dirty="0">
              <a:solidFill>
                <a:schemeClr val="bg1"/>
              </a:solidFill>
              <a:latin typeface="Poppins" panose="00000500000000000000" pitchFamily="2" charset="0"/>
              <a:cs typeface="Poppins" panose="00000500000000000000" pitchFamily="2" charset="0"/>
            </a:endParaRPr>
          </a:p>
        </p:txBody>
      </p:sp>
      <p:sp>
        <p:nvSpPr>
          <p:cNvPr id="11" name="Rectángulo: esquinas diagonales redondeadas 21">
            <a:extLst>
              <a:ext uri="{FF2B5EF4-FFF2-40B4-BE49-F238E27FC236}">
                <a16:creationId xmlns:a16="http://schemas.microsoft.com/office/drawing/2014/main" id="{6AA14D45-3DCC-FB6A-7ED2-319DB64702F0}"/>
              </a:ext>
            </a:extLst>
          </p:cNvPr>
          <p:cNvSpPr/>
          <p:nvPr/>
        </p:nvSpPr>
        <p:spPr>
          <a:xfrm>
            <a:off x="25830" y="4857611"/>
            <a:ext cx="1423716" cy="705592"/>
          </a:xfrm>
          <a:prstGeom prst="round2DiagRect">
            <a:avLst>
              <a:gd name="adj1" fmla="val 0"/>
              <a:gd name="adj2" fmla="val 1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5" name="Immagine 34">
            <a:extLst>
              <a:ext uri="{FF2B5EF4-FFF2-40B4-BE49-F238E27FC236}">
                <a16:creationId xmlns:a16="http://schemas.microsoft.com/office/drawing/2014/main" id="{BFF0AE53-D9B5-6D6B-ECB8-FF51D2ED825C}"/>
              </a:ext>
            </a:extLst>
          </p:cNvPr>
          <p:cNvPicPr>
            <a:picLocks noChangeAspect="1"/>
          </p:cNvPicPr>
          <p:nvPr/>
        </p:nvPicPr>
        <p:blipFill>
          <a:blip r:embed="rId3"/>
          <a:stretch>
            <a:fillRect/>
          </a:stretch>
        </p:blipFill>
        <p:spPr>
          <a:xfrm>
            <a:off x="2591314" y="6197551"/>
            <a:ext cx="2658086" cy="426757"/>
          </a:xfrm>
          <a:prstGeom prst="rect">
            <a:avLst/>
          </a:prstGeom>
        </p:spPr>
      </p:pic>
      <p:sp>
        <p:nvSpPr>
          <p:cNvPr id="39" name="Rettangolo 38">
            <a:extLst>
              <a:ext uri="{FF2B5EF4-FFF2-40B4-BE49-F238E27FC236}">
                <a16:creationId xmlns:a16="http://schemas.microsoft.com/office/drawing/2014/main" id="{8707565B-92E1-644E-F52F-D890EC96A2E5}"/>
              </a:ext>
            </a:extLst>
          </p:cNvPr>
          <p:cNvSpPr/>
          <p:nvPr/>
        </p:nvSpPr>
        <p:spPr>
          <a:xfrm>
            <a:off x="6480031" y="1341758"/>
            <a:ext cx="2732537" cy="530465"/>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spcBef>
                <a:spcPts val="600"/>
              </a:spcBef>
            </a:pPr>
            <a:r>
              <a:rPr lang="it-IT" sz="1600" b="1" dirty="0">
                <a:solidFill>
                  <a:srgbClr val="02AA16"/>
                </a:solidFill>
                <a:latin typeface="Poppins" panose="00000500000000000000" pitchFamily="2" charset="0"/>
                <a:cs typeface="Poppins" panose="00000500000000000000" pitchFamily="2" charset="0"/>
              </a:rPr>
              <a:t>Sospensioni dei termini</a:t>
            </a:r>
          </a:p>
          <a:p>
            <a:pPr algn="ctr">
              <a:spcBef>
                <a:spcPts val="600"/>
              </a:spcBef>
            </a:pPr>
            <a:r>
              <a:rPr lang="it-IT" sz="1600" b="1" dirty="0">
                <a:solidFill>
                  <a:srgbClr val="02AA16"/>
                </a:solidFill>
                <a:latin typeface="Poppins" panose="00000500000000000000" pitchFamily="2" charset="0"/>
                <a:cs typeface="Poppins" panose="00000500000000000000" pitchFamily="2" charset="0"/>
              </a:rPr>
              <a:t>(Integrazione di merito)</a:t>
            </a:r>
          </a:p>
        </p:txBody>
      </p:sp>
      <p:grpSp>
        <p:nvGrpSpPr>
          <p:cNvPr id="7" name="Gruppo 6">
            <a:extLst>
              <a:ext uri="{FF2B5EF4-FFF2-40B4-BE49-F238E27FC236}">
                <a16:creationId xmlns:a16="http://schemas.microsoft.com/office/drawing/2014/main" id="{E1D235B9-C701-2145-6D3E-A6516ED0D380}"/>
              </a:ext>
            </a:extLst>
          </p:cNvPr>
          <p:cNvGrpSpPr/>
          <p:nvPr/>
        </p:nvGrpSpPr>
        <p:grpSpPr>
          <a:xfrm>
            <a:off x="1778700" y="3588968"/>
            <a:ext cx="8485190" cy="1130816"/>
            <a:chOff x="1778699" y="3588968"/>
            <a:chExt cx="8726009" cy="1130816"/>
          </a:xfrm>
        </p:grpSpPr>
        <p:sp>
          <p:nvSpPr>
            <p:cNvPr id="50" name="Gallone 22">
              <a:extLst>
                <a:ext uri="{FF2B5EF4-FFF2-40B4-BE49-F238E27FC236}">
                  <a16:creationId xmlns:a16="http://schemas.microsoft.com/office/drawing/2014/main" id="{0ADE7E2C-24EC-FCAF-0F1C-6DA46389E05D}"/>
                </a:ext>
              </a:extLst>
            </p:cNvPr>
            <p:cNvSpPr/>
            <p:nvPr/>
          </p:nvSpPr>
          <p:spPr>
            <a:xfrm>
              <a:off x="1778699" y="3597132"/>
              <a:ext cx="1974806" cy="1104137"/>
            </a:xfrm>
            <a:prstGeom prst="chevron">
              <a:avLst/>
            </a:prstGeom>
            <a:solidFill>
              <a:srgbClr val="115B5A">
                <a:alpha val="40000"/>
              </a:srgbClr>
            </a:solidFill>
            <a:ln>
              <a:solidFill>
                <a:srgbClr val="115B5A"/>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61" name="Gallone 22">
              <a:extLst>
                <a:ext uri="{FF2B5EF4-FFF2-40B4-BE49-F238E27FC236}">
                  <a16:creationId xmlns:a16="http://schemas.microsoft.com/office/drawing/2014/main" id="{4BA04C84-BAB7-1640-B8A2-3DFD6CE4C0DC}"/>
                </a:ext>
              </a:extLst>
            </p:cNvPr>
            <p:cNvSpPr/>
            <p:nvPr/>
          </p:nvSpPr>
          <p:spPr>
            <a:xfrm>
              <a:off x="4074135" y="3597132"/>
              <a:ext cx="3785323" cy="1104137"/>
            </a:xfrm>
            <a:prstGeom prst="chevron">
              <a:avLst/>
            </a:prstGeom>
            <a:solidFill>
              <a:srgbClr val="115B5A">
                <a:alpha val="40000"/>
              </a:srgbClr>
            </a:solidFill>
            <a:ln>
              <a:solidFill>
                <a:srgbClr val="115B5A"/>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it-IT" dirty="0"/>
            </a:p>
          </p:txBody>
        </p:sp>
        <p:sp>
          <p:nvSpPr>
            <p:cNvPr id="62" name="Gallone 22">
              <a:extLst>
                <a:ext uri="{FF2B5EF4-FFF2-40B4-BE49-F238E27FC236}">
                  <a16:creationId xmlns:a16="http://schemas.microsoft.com/office/drawing/2014/main" id="{C1005A8C-C940-E111-FA92-C9FA1B6C0D60}"/>
                </a:ext>
              </a:extLst>
            </p:cNvPr>
            <p:cNvSpPr/>
            <p:nvPr/>
          </p:nvSpPr>
          <p:spPr>
            <a:xfrm>
              <a:off x="8155107" y="3608018"/>
              <a:ext cx="2349601" cy="1104137"/>
            </a:xfrm>
            <a:prstGeom prst="chevron">
              <a:avLst/>
            </a:prstGeom>
            <a:solidFill>
              <a:srgbClr val="115B5A">
                <a:alpha val="40000"/>
              </a:srgbClr>
            </a:solidFill>
            <a:ln>
              <a:solidFill>
                <a:srgbClr val="115B5A"/>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cxnSp>
          <p:nvCxnSpPr>
            <p:cNvPr id="31" name="Connettore diritto 30">
              <a:extLst>
                <a:ext uri="{FF2B5EF4-FFF2-40B4-BE49-F238E27FC236}">
                  <a16:creationId xmlns:a16="http://schemas.microsoft.com/office/drawing/2014/main" id="{B3A2C023-0610-DBF3-F3BE-27992CEF4D8F}"/>
                </a:ext>
              </a:extLst>
            </p:cNvPr>
            <p:cNvCxnSpPr/>
            <p:nvPr/>
          </p:nvCxnSpPr>
          <p:spPr>
            <a:xfrm>
              <a:off x="3189514" y="3588968"/>
              <a:ext cx="884637" cy="0"/>
            </a:xfrm>
            <a:prstGeom prst="line">
              <a:avLst/>
            </a:prstGeom>
            <a:ln w="9525" cap="flat" cmpd="sng" algn="ctr">
              <a:solidFill>
                <a:srgbClr val="115B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Connettore diritto 32">
              <a:extLst>
                <a:ext uri="{FF2B5EF4-FFF2-40B4-BE49-F238E27FC236}">
                  <a16:creationId xmlns:a16="http://schemas.microsoft.com/office/drawing/2014/main" id="{5F1C1345-DD1E-5EBD-6D19-D054656DD052}"/>
                </a:ext>
              </a:extLst>
            </p:cNvPr>
            <p:cNvCxnSpPr/>
            <p:nvPr/>
          </p:nvCxnSpPr>
          <p:spPr>
            <a:xfrm>
              <a:off x="3189514" y="4700131"/>
              <a:ext cx="884637" cy="0"/>
            </a:xfrm>
            <a:prstGeom prst="line">
              <a:avLst/>
            </a:prstGeom>
            <a:ln w="9525" cap="flat" cmpd="sng" algn="ctr">
              <a:solidFill>
                <a:srgbClr val="115B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Connettore diritto 39">
              <a:extLst>
                <a:ext uri="{FF2B5EF4-FFF2-40B4-BE49-F238E27FC236}">
                  <a16:creationId xmlns:a16="http://schemas.microsoft.com/office/drawing/2014/main" id="{06CCADD7-580C-B226-0910-E633C00CC231}"/>
                </a:ext>
              </a:extLst>
            </p:cNvPr>
            <p:cNvCxnSpPr>
              <a:cxnSpLocks/>
            </p:cNvCxnSpPr>
            <p:nvPr/>
          </p:nvCxnSpPr>
          <p:spPr>
            <a:xfrm>
              <a:off x="7308555" y="3597132"/>
              <a:ext cx="846552" cy="10886"/>
            </a:xfrm>
            <a:prstGeom prst="line">
              <a:avLst/>
            </a:prstGeom>
            <a:ln w="9525" cap="flat" cmpd="sng" algn="ctr">
              <a:solidFill>
                <a:srgbClr val="115B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nettore diritto 40">
              <a:extLst>
                <a:ext uri="{FF2B5EF4-FFF2-40B4-BE49-F238E27FC236}">
                  <a16:creationId xmlns:a16="http://schemas.microsoft.com/office/drawing/2014/main" id="{41FF0560-766F-C349-C90C-D46960AC05CC}"/>
                </a:ext>
              </a:extLst>
            </p:cNvPr>
            <p:cNvCxnSpPr>
              <a:cxnSpLocks/>
            </p:cNvCxnSpPr>
            <p:nvPr/>
          </p:nvCxnSpPr>
          <p:spPr>
            <a:xfrm>
              <a:off x="7308555" y="4701269"/>
              <a:ext cx="846552" cy="18515"/>
            </a:xfrm>
            <a:prstGeom prst="line">
              <a:avLst/>
            </a:prstGeom>
            <a:ln w="9525" cap="flat" cmpd="sng" algn="ctr">
              <a:solidFill>
                <a:srgbClr val="115B5A"/>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65" name="Rettangolo 64">
            <a:extLst>
              <a:ext uri="{FF2B5EF4-FFF2-40B4-BE49-F238E27FC236}">
                <a16:creationId xmlns:a16="http://schemas.microsoft.com/office/drawing/2014/main" id="{8444DA36-F0B7-5A62-8C48-19F5ACCF9389}"/>
              </a:ext>
            </a:extLst>
          </p:cNvPr>
          <p:cNvSpPr/>
          <p:nvPr/>
        </p:nvSpPr>
        <p:spPr>
          <a:xfrm>
            <a:off x="4858652" y="2846801"/>
            <a:ext cx="1529783"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a:solidFill>
                <a:srgbClr val="115B5A"/>
              </a:solidFill>
              <a:latin typeface="Poppins" panose="00000500000000000000" pitchFamily="2" charset="0"/>
              <a:cs typeface="Poppins" panose="00000500000000000000" pitchFamily="2" charset="0"/>
            </a:endParaRPr>
          </a:p>
        </p:txBody>
      </p:sp>
      <p:sp>
        <p:nvSpPr>
          <p:cNvPr id="75" name="Círculo: vacío 18">
            <a:extLst>
              <a:ext uri="{FF2B5EF4-FFF2-40B4-BE49-F238E27FC236}">
                <a16:creationId xmlns:a16="http://schemas.microsoft.com/office/drawing/2014/main" id="{7E9C3865-7478-1942-8D85-159371D6B5B3}"/>
              </a:ext>
            </a:extLst>
          </p:cNvPr>
          <p:cNvSpPr/>
          <p:nvPr/>
        </p:nvSpPr>
        <p:spPr>
          <a:xfrm>
            <a:off x="9322568" y="4065123"/>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sp>
        <p:nvSpPr>
          <p:cNvPr id="76" name="Rectángulo: esquinas diagonales redondeadas 21">
            <a:extLst>
              <a:ext uri="{FF2B5EF4-FFF2-40B4-BE49-F238E27FC236}">
                <a16:creationId xmlns:a16="http://schemas.microsoft.com/office/drawing/2014/main" id="{12A18BA7-C240-9B03-D41C-B6817B6745AE}"/>
              </a:ext>
            </a:extLst>
          </p:cNvPr>
          <p:cNvSpPr/>
          <p:nvPr/>
        </p:nvSpPr>
        <p:spPr>
          <a:xfrm>
            <a:off x="9826093" y="5072878"/>
            <a:ext cx="1423716" cy="705592"/>
          </a:xfrm>
          <a:prstGeom prst="round2DiagRect">
            <a:avLst>
              <a:gd name="adj1" fmla="val 0"/>
              <a:gd name="adj2" fmla="val 1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rgbClr val="A5A5A5"/>
              </a:solidFill>
              <a:latin typeface="Poppins" panose="00000500000000000000" pitchFamily="2" charset="0"/>
              <a:cs typeface="Poppins" panose="00000500000000000000" pitchFamily="2" charset="0"/>
            </a:endParaRPr>
          </a:p>
        </p:txBody>
      </p:sp>
      <p:cxnSp>
        <p:nvCxnSpPr>
          <p:cNvPr id="78" name="Conector recto 14">
            <a:extLst>
              <a:ext uri="{FF2B5EF4-FFF2-40B4-BE49-F238E27FC236}">
                <a16:creationId xmlns:a16="http://schemas.microsoft.com/office/drawing/2014/main" id="{27CE4AD3-C1AD-E2D6-3B91-A7C98EF754EC}"/>
              </a:ext>
            </a:extLst>
          </p:cNvPr>
          <p:cNvCxnSpPr>
            <a:cxnSpLocks/>
          </p:cNvCxnSpPr>
          <p:nvPr/>
        </p:nvCxnSpPr>
        <p:spPr>
          <a:xfrm>
            <a:off x="10537699" y="4250572"/>
            <a:ext cx="0" cy="819977"/>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79" name="Círculo: vacío 18">
            <a:extLst>
              <a:ext uri="{FF2B5EF4-FFF2-40B4-BE49-F238E27FC236}">
                <a16:creationId xmlns:a16="http://schemas.microsoft.com/office/drawing/2014/main" id="{637CCDCF-0FBE-B233-D0D4-4102D23B7CB7}"/>
              </a:ext>
            </a:extLst>
          </p:cNvPr>
          <p:cNvSpPr/>
          <p:nvPr/>
        </p:nvSpPr>
        <p:spPr>
          <a:xfrm>
            <a:off x="10464277" y="4063894"/>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sp>
        <p:nvSpPr>
          <p:cNvPr id="80" name="TextBox 8">
            <a:extLst>
              <a:ext uri="{FF2B5EF4-FFF2-40B4-BE49-F238E27FC236}">
                <a16:creationId xmlns:a16="http://schemas.microsoft.com/office/drawing/2014/main" id="{B763C7FA-30B8-00F0-C949-581381F5D515}"/>
              </a:ext>
            </a:extLst>
          </p:cNvPr>
          <p:cNvSpPr txBox="1"/>
          <p:nvPr/>
        </p:nvSpPr>
        <p:spPr>
          <a:xfrm>
            <a:off x="-1215940" y="-325141"/>
            <a:ext cx="10668000" cy="1138773"/>
          </a:xfrm>
          <a:prstGeom prst="rect">
            <a:avLst/>
          </a:prstGeom>
          <a:noFill/>
        </p:spPr>
        <p:txBody>
          <a:bodyPr wrap="square" rtlCol="0" anchor="b">
            <a:spAutoFit/>
          </a:bodyPr>
          <a:lstStyle>
            <a:defPPr>
              <a:defRPr lang="en-US"/>
            </a:defPPr>
            <a:lvl1pPr algn="ctr">
              <a:lnSpc>
                <a:spcPts val="9400"/>
              </a:lnSpc>
              <a:defRPr sz="8000" b="1" spc="-290">
                <a:solidFill>
                  <a:schemeClr val="tx2"/>
                </a:solidFill>
                <a:latin typeface="Raleway" panose="020B0503030101060003" pitchFamily="34" charset="77"/>
              </a:defRPr>
            </a:lvl1pPr>
          </a:lstStyle>
          <a:p>
            <a:r>
              <a:rPr lang="en-US" sz="4000" dirty="0">
                <a:solidFill>
                  <a:srgbClr val="8C3438"/>
                </a:solidFill>
                <a:latin typeface="Poppins" pitchFamily="2" charset="77"/>
                <a:cs typeface="Poppins" panose="00000500000000000000" pitchFamily="2" charset="0"/>
              </a:rPr>
              <a:t>TEMPISTICHE</a:t>
            </a:r>
          </a:p>
        </p:txBody>
      </p:sp>
      <p:sp>
        <p:nvSpPr>
          <p:cNvPr id="81" name="Rectángulo 14">
            <a:extLst>
              <a:ext uri="{FF2B5EF4-FFF2-40B4-BE49-F238E27FC236}">
                <a16:creationId xmlns:a16="http://schemas.microsoft.com/office/drawing/2014/main" id="{139E11C6-CB53-7C1F-2799-EC90BA43665B}"/>
              </a:ext>
            </a:extLst>
          </p:cNvPr>
          <p:cNvSpPr/>
          <p:nvPr/>
        </p:nvSpPr>
        <p:spPr>
          <a:xfrm rot="10800000">
            <a:off x="5858940" y="0"/>
            <a:ext cx="215711" cy="1407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latin typeface="Ubuntu Light" panose="020B0304030602030204" pitchFamily="34" charset="0"/>
            </a:endParaRPr>
          </a:p>
        </p:txBody>
      </p:sp>
      <p:sp>
        <p:nvSpPr>
          <p:cNvPr id="5" name="Freccia a gallone 4">
            <a:extLst>
              <a:ext uri="{FF2B5EF4-FFF2-40B4-BE49-F238E27FC236}">
                <a16:creationId xmlns:a16="http://schemas.microsoft.com/office/drawing/2014/main" id="{9C8A4707-DDAF-5047-56F8-04048A5E96E5}"/>
              </a:ext>
            </a:extLst>
          </p:cNvPr>
          <p:cNvSpPr/>
          <p:nvPr/>
        </p:nvSpPr>
        <p:spPr>
          <a:xfrm>
            <a:off x="11996019" y="4007215"/>
            <a:ext cx="186839" cy="252864"/>
          </a:xfrm>
          <a:prstGeom prst="chevron">
            <a:avLst/>
          </a:prstGeom>
          <a:solidFill>
            <a:srgbClr val="03A4D9"/>
          </a:solidFill>
          <a:ln>
            <a:solidFill>
              <a:srgbClr val="03A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CasellaDiTesto 15">
            <a:extLst>
              <a:ext uri="{FF2B5EF4-FFF2-40B4-BE49-F238E27FC236}">
                <a16:creationId xmlns:a16="http://schemas.microsoft.com/office/drawing/2014/main" id="{EC6A1C52-1ED7-A793-B85D-79260DA49B52}"/>
              </a:ext>
            </a:extLst>
          </p:cNvPr>
          <p:cNvSpPr txBox="1"/>
          <p:nvPr/>
        </p:nvSpPr>
        <p:spPr>
          <a:xfrm>
            <a:off x="233423" y="1650826"/>
            <a:ext cx="2679405" cy="338554"/>
          </a:xfrm>
          <a:prstGeom prst="rect">
            <a:avLst/>
          </a:prstGeom>
          <a:noFill/>
        </p:spPr>
        <p:txBody>
          <a:bodyPr wrap="square" rtlCol="0">
            <a:spAutoFit/>
          </a:bodyPr>
          <a:lstStyle/>
          <a:p>
            <a:r>
              <a:rPr lang="it-IT" sz="1600" b="1" dirty="0">
                <a:solidFill>
                  <a:srgbClr val="115B5A"/>
                </a:solidFill>
                <a:latin typeface="Poppins" panose="00000500000000000000" pitchFamily="2" charset="0"/>
                <a:cs typeface="Poppins" panose="00000500000000000000" pitchFamily="2" charset="0"/>
              </a:rPr>
              <a:t>Verifica della domanda</a:t>
            </a:r>
          </a:p>
        </p:txBody>
      </p:sp>
      <p:sp>
        <p:nvSpPr>
          <p:cNvPr id="17" name="Rettangolo 16">
            <a:extLst>
              <a:ext uri="{FF2B5EF4-FFF2-40B4-BE49-F238E27FC236}">
                <a16:creationId xmlns:a16="http://schemas.microsoft.com/office/drawing/2014/main" id="{1C664BC4-DD91-91F5-379C-316A989753F1}"/>
              </a:ext>
            </a:extLst>
          </p:cNvPr>
          <p:cNvSpPr/>
          <p:nvPr/>
        </p:nvSpPr>
        <p:spPr>
          <a:xfrm>
            <a:off x="9341482" y="6296192"/>
            <a:ext cx="2679405" cy="35208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it-IT" sz="1600" b="1" dirty="0">
                <a:solidFill>
                  <a:srgbClr val="A5A5A5"/>
                </a:solidFill>
                <a:latin typeface="Poppins" panose="00000500000000000000" pitchFamily="2" charset="0"/>
                <a:cs typeface="Poppins" panose="00000500000000000000" pitchFamily="2" charset="0"/>
              </a:rPr>
              <a:t>Avviso al richiedente</a:t>
            </a:r>
          </a:p>
        </p:txBody>
      </p:sp>
      <p:sp>
        <p:nvSpPr>
          <p:cNvPr id="21" name="Rettangolo 20">
            <a:extLst>
              <a:ext uri="{FF2B5EF4-FFF2-40B4-BE49-F238E27FC236}">
                <a16:creationId xmlns:a16="http://schemas.microsoft.com/office/drawing/2014/main" id="{A1D6A292-9DB7-227E-13AD-DF9F471357F7}"/>
              </a:ext>
            </a:extLst>
          </p:cNvPr>
          <p:cNvSpPr/>
          <p:nvPr/>
        </p:nvSpPr>
        <p:spPr>
          <a:xfrm>
            <a:off x="9758332" y="5213572"/>
            <a:ext cx="1529783"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A5A5A5"/>
                </a:solidFill>
                <a:latin typeface="Poppins" panose="00000500000000000000" pitchFamily="2" charset="0"/>
                <a:cs typeface="Poppins" panose="00000500000000000000" pitchFamily="2" charset="0"/>
              </a:rPr>
              <a:t>MOTIVI OSTATIVI</a:t>
            </a:r>
          </a:p>
        </p:txBody>
      </p:sp>
      <p:sp>
        <p:nvSpPr>
          <p:cNvPr id="10" name="Círculo: vacío 18">
            <a:extLst>
              <a:ext uri="{FF2B5EF4-FFF2-40B4-BE49-F238E27FC236}">
                <a16:creationId xmlns:a16="http://schemas.microsoft.com/office/drawing/2014/main" id="{1F546DF9-D22C-45CA-9E46-48562B994D9E}"/>
              </a:ext>
            </a:extLst>
          </p:cNvPr>
          <p:cNvSpPr/>
          <p:nvPr/>
        </p:nvSpPr>
        <p:spPr>
          <a:xfrm>
            <a:off x="4520129" y="4061391"/>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cxnSp>
        <p:nvCxnSpPr>
          <p:cNvPr id="22" name="Conector recto 14">
            <a:extLst>
              <a:ext uri="{FF2B5EF4-FFF2-40B4-BE49-F238E27FC236}">
                <a16:creationId xmlns:a16="http://schemas.microsoft.com/office/drawing/2014/main" id="{F5B794E3-80CA-6401-0DAB-5E3908DA8E66}"/>
              </a:ext>
            </a:extLst>
          </p:cNvPr>
          <p:cNvCxnSpPr>
            <a:cxnSpLocks/>
          </p:cNvCxnSpPr>
          <p:nvPr/>
        </p:nvCxnSpPr>
        <p:spPr>
          <a:xfrm>
            <a:off x="4598479" y="4247379"/>
            <a:ext cx="0" cy="873896"/>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25" name="Conector recto 14">
            <a:extLst>
              <a:ext uri="{FF2B5EF4-FFF2-40B4-BE49-F238E27FC236}">
                <a16:creationId xmlns:a16="http://schemas.microsoft.com/office/drawing/2014/main" id="{10389F93-5A80-A12F-7C50-0A2C113F56D6}"/>
              </a:ext>
            </a:extLst>
          </p:cNvPr>
          <p:cNvCxnSpPr>
            <a:cxnSpLocks/>
          </p:cNvCxnSpPr>
          <p:nvPr/>
        </p:nvCxnSpPr>
        <p:spPr>
          <a:xfrm flipH="1" flipV="1">
            <a:off x="4598479" y="5121275"/>
            <a:ext cx="163619" cy="1654"/>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45" name="Freccia destra con strisce 44">
            <a:extLst>
              <a:ext uri="{FF2B5EF4-FFF2-40B4-BE49-F238E27FC236}">
                <a16:creationId xmlns:a16="http://schemas.microsoft.com/office/drawing/2014/main" id="{74DE2D2F-C96B-B6E8-DB32-E3AF1B7ABB6A}"/>
              </a:ext>
            </a:extLst>
          </p:cNvPr>
          <p:cNvSpPr/>
          <p:nvPr/>
        </p:nvSpPr>
        <p:spPr>
          <a:xfrm>
            <a:off x="4809684" y="4910840"/>
            <a:ext cx="1105133" cy="422928"/>
          </a:xfrm>
          <a:prstGeom prst="stripedRightArrow">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CuadroTexto 69">
            <a:extLst>
              <a:ext uri="{FF2B5EF4-FFF2-40B4-BE49-F238E27FC236}">
                <a16:creationId xmlns:a16="http://schemas.microsoft.com/office/drawing/2014/main" id="{691089B4-1BC4-AA81-5894-7D82E2E811D0}"/>
              </a:ext>
            </a:extLst>
          </p:cNvPr>
          <p:cNvSpPr txBox="1"/>
          <p:nvPr/>
        </p:nvSpPr>
        <p:spPr>
          <a:xfrm>
            <a:off x="4787135" y="4985880"/>
            <a:ext cx="1165886" cy="276999"/>
          </a:xfrm>
          <a:prstGeom prst="rect">
            <a:avLst/>
          </a:prstGeom>
          <a:noFill/>
        </p:spPr>
        <p:txBody>
          <a:bodyPr wrap="square" rtlCol="0">
            <a:spAutoFit/>
          </a:bodyPr>
          <a:lstStyle/>
          <a:p>
            <a:pPr algn="ctr"/>
            <a:r>
              <a:rPr lang="es-ES" sz="1200" b="1" dirty="0">
                <a:solidFill>
                  <a:srgbClr val="002060"/>
                </a:solidFill>
                <a:latin typeface="Poppins" panose="00000500000000000000" pitchFamily="2" charset="0"/>
                <a:cs typeface="Poppins" panose="00000500000000000000" pitchFamily="2" charset="0"/>
              </a:rPr>
              <a:t>INIZIO TIMER</a:t>
            </a:r>
            <a:endParaRPr lang="es-PE" sz="1200" b="1" dirty="0">
              <a:solidFill>
                <a:srgbClr val="002060"/>
              </a:solidFill>
              <a:latin typeface="Poppins" panose="00000500000000000000" pitchFamily="2" charset="0"/>
              <a:cs typeface="Poppins" panose="00000500000000000000" pitchFamily="2" charset="0"/>
            </a:endParaRPr>
          </a:p>
        </p:txBody>
      </p:sp>
      <p:sp>
        <p:nvSpPr>
          <p:cNvPr id="24" name="Rectángulo: esquinas diagonales redondeadas 21">
            <a:extLst>
              <a:ext uri="{FF2B5EF4-FFF2-40B4-BE49-F238E27FC236}">
                <a16:creationId xmlns:a16="http://schemas.microsoft.com/office/drawing/2014/main" id="{6F2C5E69-9473-4CDA-3E82-537E9FA505A3}"/>
              </a:ext>
            </a:extLst>
          </p:cNvPr>
          <p:cNvSpPr/>
          <p:nvPr/>
        </p:nvSpPr>
        <p:spPr>
          <a:xfrm>
            <a:off x="12455" y="2824455"/>
            <a:ext cx="1181055" cy="621227"/>
          </a:xfrm>
          <a:prstGeom prst="round2DiagRect">
            <a:avLst>
              <a:gd name="adj1" fmla="val 0"/>
              <a:gd name="adj2" fmla="val 1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Rettangolo 29">
            <a:extLst>
              <a:ext uri="{FF2B5EF4-FFF2-40B4-BE49-F238E27FC236}">
                <a16:creationId xmlns:a16="http://schemas.microsoft.com/office/drawing/2014/main" id="{E720F2CB-975E-5C0B-A19F-B4594DB1C33D}"/>
              </a:ext>
            </a:extLst>
          </p:cNvPr>
          <p:cNvSpPr/>
          <p:nvPr/>
        </p:nvSpPr>
        <p:spPr>
          <a:xfrm>
            <a:off x="-173937" y="2934713"/>
            <a:ext cx="1529783"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8C3438"/>
                </a:solidFill>
                <a:latin typeface="Poppins" panose="00000500000000000000" pitchFamily="2" charset="0"/>
                <a:cs typeface="Poppins" panose="00000500000000000000" pitchFamily="2" charset="0"/>
              </a:rPr>
              <a:t>AVVIO</a:t>
            </a:r>
          </a:p>
        </p:txBody>
      </p:sp>
      <p:cxnSp>
        <p:nvCxnSpPr>
          <p:cNvPr id="32" name="Conector recto 14">
            <a:extLst>
              <a:ext uri="{FF2B5EF4-FFF2-40B4-BE49-F238E27FC236}">
                <a16:creationId xmlns:a16="http://schemas.microsoft.com/office/drawing/2014/main" id="{712EA1D2-7C0A-1342-6278-5DECDEC8DC11}"/>
              </a:ext>
            </a:extLst>
          </p:cNvPr>
          <p:cNvCxnSpPr>
            <a:cxnSpLocks/>
          </p:cNvCxnSpPr>
          <p:nvPr/>
        </p:nvCxnSpPr>
        <p:spPr>
          <a:xfrm flipV="1">
            <a:off x="929757" y="3449871"/>
            <a:ext cx="0" cy="608573"/>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34" name="Círculo: vacío 18">
            <a:extLst>
              <a:ext uri="{FF2B5EF4-FFF2-40B4-BE49-F238E27FC236}">
                <a16:creationId xmlns:a16="http://schemas.microsoft.com/office/drawing/2014/main" id="{27A83DE3-1219-E2C3-C916-BF57A204FBF1}"/>
              </a:ext>
            </a:extLst>
          </p:cNvPr>
          <p:cNvSpPr/>
          <p:nvPr/>
        </p:nvSpPr>
        <p:spPr>
          <a:xfrm>
            <a:off x="2840982" y="4063612"/>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sp>
        <p:nvSpPr>
          <p:cNvPr id="36" name="Rectángulo: esquinas diagonales redondeadas 21">
            <a:extLst>
              <a:ext uri="{FF2B5EF4-FFF2-40B4-BE49-F238E27FC236}">
                <a16:creationId xmlns:a16="http://schemas.microsoft.com/office/drawing/2014/main" id="{C12F574C-69D2-CC31-3D9C-8AA3AC91750F}"/>
              </a:ext>
            </a:extLst>
          </p:cNvPr>
          <p:cNvSpPr/>
          <p:nvPr/>
        </p:nvSpPr>
        <p:spPr>
          <a:xfrm>
            <a:off x="2303039" y="2825779"/>
            <a:ext cx="1181055" cy="621227"/>
          </a:xfrm>
          <a:prstGeom prst="round2DiagRect">
            <a:avLst>
              <a:gd name="adj1" fmla="val 0"/>
              <a:gd name="adj2" fmla="val 1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Rettangolo 36">
            <a:extLst>
              <a:ext uri="{FF2B5EF4-FFF2-40B4-BE49-F238E27FC236}">
                <a16:creationId xmlns:a16="http://schemas.microsoft.com/office/drawing/2014/main" id="{41867874-F2AA-9C67-3679-CABFA9D3B62F}"/>
              </a:ext>
            </a:extLst>
          </p:cNvPr>
          <p:cNvSpPr/>
          <p:nvPr/>
        </p:nvSpPr>
        <p:spPr>
          <a:xfrm>
            <a:off x="2116647" y="2936037"/>
            <a:ext cx="1529783"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8C3438"/>
                </a:solidFill>
                <a:latin typeface="Poppins" panose="00000500000000000000" pitchFamily="2" charset="0"/>
                <a:cs typeface="Poppins" panose="00000500000000000000" pitchFamily="2" charset="0"/>
              </a:rPr>
              <a:t>ISTRUTTORIA</a:t>
            </a:r>
          </a:p>
        </p:txBody>
      </p:sp>
      <p:cxnSp>
        <p:nvCxnSpPr>
          <p:cNvPr id="15" name="Conector recto 14">
            <a:extLst>
              <a:ext uri="{FF2B5EF4-FFF2-40B4-BE49-F238E27FC236}">
                <a16:creationId xmlns:a16="http://schemas.microsoft.com/office/drawing/2014/main" id="{D4213189-AA89-A9F6-65E4-678E2825DC68}"/>
              </a:ext>
            </a:extLst>
          </p:cNvPr>
          <p:cNvCxnSpPr>
            <a:cxnSpLocks/>
            <a:stCxn id="34" idx="0"/>
          </p:cNvCxnSpPr>
          <p:nvPr/>
        </p:nvCxnSpPr>
        <p:spPr>
          <a:xfrm flipV="1">
            <a:off x="2912982" y="3445682"/>
            <a:ext cx="3577" cy="617930"/>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43" name="Rectángulo: esquinas diagonales redondeadas 21">
            <a:extLst>
              <a:ext uri="{FF2B5EF4-FFF2-40B4-BE49-F238E27FC236}">
                <a16:creationId xmlns:a16="http://schemas.microsoft.com/office/drawing/2014/main" id="{0C688B61-918C-48EE-ECE6-514EE18DFFD3}"/>
              </a:ext>
            </a:extLst>
          </p:cNvPr>
          <p:cNvSpPr/>
          <p:nvPr/>
        </p:nvSpPr>
        <p:spPr>
          <a:xfrm>
            <a:off x="5167106" y="2826471"/>
            <a:ext cx="1181055" cy="621227"/>
          </a:xfrm>
          <a:prstGeom prst="round2DiagRect">
            <a:avLst>
              <a:gd name="adj1" fmla="val 0"/>
              <a:gd name="adj2" fmla="val 1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Rettangolo 43">
            <a:extLst>
              <a:ext uri="{FF2B5EF4-FFF2-40B4-BE49-F238E27FC236}">
                <a16:creationId xmlns:a16="http://schemas.microsoft.com/office/drawing/2014/main" id="{24BBBCF6-A3C0-800D-93F7-6D959DAA5CF7}"/>
              </a:ext>
            </a:extLst>
          </p:cNvPr>
          <p:cNvSpPr/>
          <p:nvPr/>
        </p:nvSpPr>
        <p:spPr>
          <a:xfrm>
            <a:off x="4980714" y="2936729"/>
            <a:ext cx="1529783"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8C3438"/>
                </a:solidFill>
                <a:latin typeface="Poppins" panose="00000500000000000000" pitchFamily="2" charset="0"/>
                <a:cs typeface="Poppins" panose="00000500000000000000" pitchFamily="2" charset="0"/>
              </a:rPr>
              <a:t>ISTRUTTORIA</a:t>
            </a:r>
          </a:p>
        </p:txBody>
      </p:sp>
      <p:cxnSp>
        <p:nvCxnSpPr>
          <p:cNvPr id="28" name="Conector recto 14">
            <a:extLst>
              <a:ext uri="{FF2B5EF4-FFF2-40B4-BE49-F238E27FC236}">
                <a16:creationId xmlns:a16="http://schemas.microsoft.com/office/drawing/2014/main" id="{4FF188FD-1C1A-6DCF-C7AD-9BE294F5221B}"/>
              </a:ext>
            </a:extLst>
          </p:cNvPr>
          <p:cNvCxnSpPr>
            <a:cxnSpLocks/>
          </p:cNvCxnSpPr>
          <p:nvPr/>
        </p:nvCxnSpPr>
        <p:spPr>
          <a:xfrm flipV="1">
            <a:off x="5757953" y="3445682"/>
            <a:ext cx="0" cy="612762"/>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49" name="Círculo: vacío 18">
            <a:extLst>
              <a:ext uri="{FF2B5EF4-FFF2-40B4-BE49-F238E27FC236}">
                <a16:creationId xmlns:a16="http://schemas.microsoft.com/office/drawing/2014/main" id="{ED36963D-7D63-2041-8ED6-42E240818C74}"/>
              </a:ext>
            </a:extLst>
          </p:cNvPr>
          <p:cNvSpPr/>
          <p:nvPr/>
        </p:nvSpPr>
        <p:spPr>
          <a:xfrm>
            <a:off x="858637" y="4063044"/>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sp>
        <p:nvSpPr>
          <p:cNvPr id="58" name="Rectángulo: esquinas diagonales redondeadas 21">
            <a:extLst>
              <a:ext uri="{FF2B5EF4-FFF2-40B4-BE49-F238E27FC236}">
                <a16:creationId xmlns:a16="http://schemas.microsoft.com/office/drawing/2014/main" id="{67B4D7F3-0575-3136-BFC6-525F7F1A82B9}"/>
              </a:ext>
            </a:extLst>
          </p:cNvPr>
          <p:cNvSpPr/>
          <p:nvPr/>
        </p:nvSpPr>
        <p:spPr>
          <a:xfrm>
            <a:off x="8804101" y="2830901"/>
            <a:ext cx="1181055" cy="621227"/>
          </a:xfrm>
          <a:prstGeom prst="round2DiagRect">
            <a:avLst>
              <a:gd name="adj1" fmla="val 0"/>
              <a:gd name="adj2" fmla="val 190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Rettangolo 58">
            <a:extLst>
              <a:ext uri="{FF2B5EF4-FFF2-40B4-BE49-F238E27FC236}">
                <a16:creationId xmlns:a16="http://schemas.microsoft.com/office/drawing/2014/main" id="{6CCA6164-8567-2249-60C2-A9FC13B7E430}"/>
              </a:ext>
            </a:extLst>
          </p:cNvPr>
          <p:cNvSpPr/>
          <p:nvPr/>
        </p:nvSpPr>
        <p:spPr>
          <a:xfrm>
            <a:off x="8617709" y="2941159"/>
            <a:ext cx="1529783"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rgbClr val="8C3438"/>
                </a:solidFill>
                <a:latin typeface="Poppins" panose="00000500000000000000" pitchFamily="2" charset="0"/>
                <a:cs typeface="Poppins" panose="00000500000000000000" pitchFamily="2" charset="0"/>
              </a:rPr>
              <a:t>ISTRUTTORIA</a:t>
            </a:r>
          </a:p>
        </p:txBody>
      </p:sp>
      <p:cxnSp>
        <p:nvCxnSpPr>
          <p:cNvPr id="74" name="Conector recto 14">
            <a:extLst>
              <a:ext uri="{FF2B5EF4-FFF2-40B4-BE49-F238E27FC236}">
                <a16:creationId xmlns:a16="http://schemas.microsoft.com/office/drawing/2014/main" id="{29E34881-BDDE-69FB-B4D2-8DBD01524102}"/>
              </a:ext>
            </a:extLst>
          </p:cNvPr>
          <p:cNvCxnSpPr>
            <a:cxnSpLocks/>
            <a:endCxn id="58" idx="1"/>
          </p:cNvCxnSpPr>
          <p:nvPr/>
        </p:nvCxnSpPr>
        <p:spPr>
          <a:xfrm flipH="1" flipV="1">
            <a:off x="9394629" y="3452128"/>
            <a:ext cx="1361" cy="617447"/>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8649C80A-38F6-63E8-58DF-098B4180028E}"/>
              </a:ext>
            </a:extLst>
          </p:cNvPr>
          <p:cNvSpPr/>
          <p:nvPr/>
        </p:nvSpPr>
        <p:spPr>
          <a:xfrm>
            <a:off x="2410037" y="6484657"/>
            <a:ext cx="3025235" cy="352080"/>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it-IT" sz="1400" b="1" dirty="0">
                <a:solidFill>
                  <a:srgbClr val="8C3438"/>
                </a:solidFill>
                <a:latin typeface="Poppins" panose="00000500000000000000" pitchFamily="2" charset="0"/>
                <a:cs typeface="Poppins" panose="00000500000000000000" pitchFamily="2" charset="0"/>
              </a:rPr>
              <a:t>(Integrazione documentale)</a:t>
            </a:r>
          </a:p>
        </p:txBody>
      </p:sp>
      <p:sp>
        <p:nvSpPr>
          <p:cNvPr id="26" name="Círculo: vacío 18">
            <a:extLst>
              <a:ext uri="{FF2B5EF4-FFF2-40B4-BE49-F238E27FC236}">
                <a16:creationId xmlns:a16="http://schemas.microsoft.com/office/drawing/2014/main" id="{3EEF8D71-BA55-A4CF-AD3D-37DAEEFB0CA1}"/>
              </a:ext>
            </a:extLst>
          </p:cNvPr>
          <p:cNvSpPr/>
          <p:nvPr/>
        </p:nvSpPr>
        <p:spPr>
          <a:xfrm>
            <a:off x="5688893" y="4065779"/>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sp>
        <p:nvSpPr>
          <p:cNvPr id="64" name="Rettangolo 63">
            <a:extLst>
              <a:ext uri="{FF2B5EF4-FFF2-40B4-BE49-F238E27FC236}">
                <a16:creationId xmlns:a16="http://schemas.microsoft.com/office/drawing/2014/main" id="{9739DC51-767E-6704-4195-657EBA02EAC4}"/>
              </a:ext>
            </a:extLst>
          </p:cNvPr>
          <p:cNvSpPr/>
          <p:nvPr/>
        </p:nvSpPr>
        <p:spPr>
          <a:xfrm>
            <a:off x="11560719" y="4392016"/>
            <a:ext cx="723040"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rgbClr val="03A4D9"/>
                </a:solidFill>
                <a:latin typeface="Poppins" panose="00000500000000000000" pitchFamily="2" charset="0"/>
                <a:cs typeface="Poppins" panose="00000500000000000000" pitchFamily="2" charset="0"/>
              </a:rPr>
              <a:t>PdC</a:t>
            </a:r>
            <a:endParaRPr lang="it-IT" sz="2000" b="1" dirty="0">
              <a:solidFill>
                <a:srgbClr val="03A4D9"/>
              </a:solidFill>
              <a:latin typeface="Poppins" panose="00000500000000000000" pitchFamily="2" charset="0"/>
              <a:cs typeface="Poppins" panose="00000500000000000000" pitchFamily="2" charset="0"/>
            </a:endParaRPr>
          </a:p>
        </p:txBody>
      </p:sp>
      <p:sp>
        <p:nvSpPr>
          <p:cNvPr id="12" name="Círculo: vacío 18">
            <a:extLst>
              <a:ext uri="{FF2B5EF4-FFF2-40B4-BE49-F238E27FC236}">
                <a16:creationId xmlns:a16="http://schemas.microsoft.com/office/drawing/2014/main" id="{C8943400-66B4-8598-D81F-A92E360956E6}"/>
              </a:ext>
            </a:extLst>
          </p:cNvPr>
          <p:cNvSpPr/>
          <p:nvPr/>
        </p:nvSpPr>
        <p:spPr>
          <a:xfrm>
            <a:off x="19624" y="4064566"/>
            <a:ext cx="144000" cy="144000"/>
          </a:xfrm>
          <a:prstGeom prst="donut">
            <a:avLst/>
          </a:prstGeom>
          <a:solidFill>
            <a:srgbClr val="115B5A"/>
          </a:solidFill>
          <a:ln>
            <a:solidFill>
              <a:srgbClr val="115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115B5A"/>
                </a:solidFill>
              </a:ln>
              <a:solidFill>
                <a:srgbClr val="115B5A"/>
              </a:solidFill>
            </a:endParaRPr>
          </a:p>
        </p:txBody>
      </p:sp>
      <p:cxnSp>
        <p:nvCxnSpPr>
          <p:cNvPr id="27" name="Conector recto 14">
            <a:extLst>
              <a:ext uri="{FF2B5EF4-FFF2-40B4-BE49-F238E27FC236}">
                <a16:creationId xmlns:a16="http://schemas.microsoft.com/office/drawing/2014/main" id="{FF6A3D15-9C0E-18B9-E966-32FE81B285AE}"/>
              </a:ext>
            </a:extLst>
          </p:cNvPr>
          <p:cNvCxnSpPr>
            <a:cxnSpLocks/>
          </p:cNvCxnSpPr>
          <p:nvPr/>
        </p:nvCxnSpPr>
        <p:spPr>
          <a:xfrm>
            <a:off x="91624" y="4189398"/>
            <a:ext cx="0" cy="668213"/>
          </a:xfrm>
          <a:prstGeom prst="line">
            <a:avLst/>
          </a:prstGeom>
          <a:ln w="25400" cap="rnd">
            <a:solidFill>
              <a:srgbClr val="115B5A"/>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38" name="Rettangolo 37">
            <a:extLst>
              <a:ext uri="{FF2B5EF4-FFF2-40B4-BE49-F238E27FC236}">
                <a16:creationId xmlns:a16="http://schemas.microsoft.com/office/drawing/2014/main" id="{6670925E-8F6D-3FB1-6B54-4E1DA9891D78}"/>
              </a:ext>
            </a:extLst>
          </p:cNvPr>
          <p:cNvSpPr/>
          <p:nvPr/>
        </p:nvSpPr>
        <p:spPr>
          <a:xfrm>
            <a:off x="-145389" y="4971643"/>
            <a:ext cx="1763485" cy="436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rgbClr val="115B5A"/>
                </a:solidFill>
                <a:latin typeface="Poppins" panose="00000500000000000000" pitchFamily="2" charset="0"/>
                <a:cs typeface="Poppins" panose="00000500000000000000" pitchFamily="2" charset="0"/>
              </a:rPr>
              <a:t>DOMANDA</a:t>
            </a:r>
          </a:p>
        </p:txBody>
      </p:sp>
    </p:spTree>
    <p:extLst>
      <p:ext uri="{BB962C8B-B14F-4D97-AF65-F5344CB8AC3E}">
        <p14:creationId xmlns:p14="http://schemas.microsoft.com/office/powerpoint/2010/main" val="306411953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o 3"/>
          <p:cNvGrpSpPr/>
          <p:nvPr/>
        </p:nvGrpSpPr>
        <p:grpSpPr>
          <a:xfrm>
            <a:off x="772888" y="112473"/>
            <a:ext cx="2549727" cy="1028814"/>
            <a:chOff x="945664" y="-23830"/>
            <a:chExt cx="2748394" cy="1108976"/>
          </a:xfrm>
          <a:solidFill>
            <a:srgbClr val="115B5A"/>
          </a:solidFill>
        </p:grpSpPr>
        <p:sp>
          <p:nvSpPr>
            <p:cNvPr id="5" name="Gallone 4"/>
            <p:cNvSpPr/>
            <p:nvPr/>
          </p:nvSpPr>
          <p:spPr>
            <a:xfrm>
              <a:off x="945664" y="-23830"/>
              <a:ext cx="2748394" cy="1099357"/>
            </a:xfrm>
            <a:prstGeom prst="chevron">
              <a:avLst/>
            </a:prstGeom>
            <a:noFill/>
            <a:ln>
              <a:solidFill>
                <a:srgbClr val="115B5A"/>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 name="Gallone 4"/>
            <p:cNvSpPr txBox="1"/>
            <p:nvPr/>
          </p:nvSpPr>
          <p:spPr>
            <a:xfrm>
              <a:off x="1495343" y="-14211"/>
              <a:ext cx="1649037" cy="109935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b="1" kern="1200" dirty="0">
                  <a:solidFill>
                    <a:srgbClr val="115B5A"/>
                  </a:solidFill>
                </a:rPr>
                <a:t>IMPRESENTABILE</a:t>
              </a:r>
            </a:p>
          </p:txBody>
        </p:sp>
      </p:grpSp>
      <p:grpSp>
        <p:nvGrpSpPr>
          <p:cNvPr id="7" name="Gruppo 6"/>
          <p:cNvGrpSpPr/>
          <p:nvPr/>
        </p:nvGrpSpPr>
        <p:grpSpPr>
          <a:xfrm>
            <a:off x="772887" y="1223118"/>
            <a:ext cx="2549727" cy="1019890"/>
            <a:chOff x="945664" y="1254151"/>
            <a:chExt cx="2748394" cy="1099357"/>
          </a:xfrm>
          <a:noFill/>
        </p:grpSpPr>
        <p:sp>
          <p:nvSpPr>
            <p:cNvPr id="8" name="Gallone 7"/>
            <p:cNvSpPr/>
            <p:nvPr/>
          </p:nvSpPr>
          <p:spPr>
            <a:xfrm>
              <a:off x="945664" y="1254151"/>
              <a:ext cx="2748394" cy="1099357"/>
            </a:xfrm>
            <a:prstGeom prst="chevron">
              <a:avLst/>
            </a:prstGeom>
            <a:grpFill/>
            <a:ln>
              <a:solidFill>
                <a:srgbClr val="115B5A"/>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9" name="Gallone 4"/>
            <p:cNvSpPr txBox="1"/>
            <p:nvPr/>
          </p:nvSpPr>
          <p:spPr>
            <a:xfrm>
              <a:off x="1495343" y="1254151"/>
              <a:ext cx="1649037" cy="109935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b="1" kern="1200" dirty="0">
                  <a:solidFill>
                    <a:srgbClr val="115B5A"/>
                  </a:solidFill>
                </a:rPr>
                <a:t>IMPROCEDIBILE</a:t>
              </a:r>
            </a:p>
          </p:txBody>
        </p:sp>
      </p:grpSp>
      <p:grpSp>
        <p:nvGrpSpPr>
          <p:cNvPr id="10" name="Gruppo 9"/>
          <p:cNvGrpSpPr/>
          <p:nvPr/>
        </p:nvGrpSpPr>
        <p:grpSpPr>
          <a:xfrm>
            <a:off x="772887" y="2373411"/>
            <a:ext cx="2549727" cy="1019890"/>
            <a:chOff x="945664" y="1254151"/>
            <a:chExt cx="2748394" cy="1099357"/>
          </a:xfrm>
          <a:noFill/>
        </p:grpSpPr>
        <p:sp>
          <p:nvSpPr>
            <p:cNvPr id="11" name="Gallone 10"/>
            <p:cNvSpPr/>
            <p:nvPr/>
          </p:nvSpPr>
          <p:spPr>
            <a:xfrm>
              <a:off x="945664" y="1254151"/>
              <a:ext cx="2748394" cy="1099357"/>
            </a:xfrm>
            <a:prstGeom prst="chevron">
              <a:avLst/>
            </a:prstGeom>
            <a:grpFill/>
            <a:ln>
              <a:solidFill>
                <a:srgbClr val="115B5A"/>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2" name="Gallone 4"/>
            <p:cNvSpPr txBox="1"/>
            <p:nvPr/>
          </p:nvSpPr>
          <p:spPr>
            <a:xfrm>
              <a:off x="1495343" y="1254151"/>
              <a:ext cx="1649037" cy="109935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b="1" kern="1200" dirty="0">
                  <a:solidFill>
                    <a:srgbClr val="115B5A"/>
                  </a:solidFill>
                </a:rPr>
                <a:t>ARCHIVIAZIONE</a:t>
              </a:r>
            </a:p>
          </p:txBody>
        </p:sp>
      </p:grpSp>
      <p:grpSp>
        <p:nvGrpSpPr>
          <p:cNvPr id="13" name="Gruppo 12"/>
          <p:cNvGrpSpPr/>
          <p:nvPr/>
        </p:nvGrpSpPr>
        <p:grpSpPr>
          <a:xfrm>
            <a:off x="771759" y="4613781"/>
            <a:ext cx="2549727" cy="1034237"/>
            <a:chOff x="945664" y="3745225"/>
            <a:chExt cx="2748394" cy="1114819"/>
          </a:xfrm>
          <a:solidFill>
            <a:srgbClr val="115B5A"/>
          </a:solidFill>
        </p:grpSpPr>
        <p:sp>
          <p:nvSpPr>
            <p:cNvPr id="14" name="Gallone 13"/>
            <p:cNvSpPr/>
            <p:nvPr/>
          </p:nvSpPr>
          <p:spPr>
            <a:xfrm>
              <a:off x="945664" y="3760687"/>
              <a:ext cx="2748394" cy="1099357"/>
            </a:xfrm>
            <a:prstGeom prst="chevron">
              <a:avLst/>
            </a:prstGeom>
            <a:noFill/>
            <a:ln>
              <a:solidFill>
                <a:srgbClr val="115B5A"/>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Gallone 4"/>
            <p:cNvSpPr txBox="1"/>
            <p:nvPr/>
          </p:nvSpPr>
          <p:spPr>
            <a:xfrm>
              <a:off x="1449563" y="3745225"/>
              <a:ext cx="1862839" cy="109935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b="1" dirty="0">
                  <a:solidFill>
                    <a:srgbClr val="115B5A"/>
                  </a:solidFill>
                </a:rPr>
                <a:t>INTEGRAZIONE DOCUMENTALE</a:t>
              </a:r>
              <a:endParaRPr lang="it-IT" sz="1600" b="1" kern="1200" dirty="0">
                <a:solidFill>
                  <a:srgbClr val="115B5A"/>
                </a:solidFill>
              </a:endParaRPr>
            </a:p>
          </p:txBody>
        </p:sp>
      </p:grpSp>
      <p:grpSp>
        <p:nvGrpSpPr>
          <p:cNvPr id="16" name="Gruppo 15"/>
          <p:cNvGrpSpPr/>
          <p:nvPr/>
        </p:nvGrpSpPr>
        <p:grpSpPr>
          <a:xfrm>
            <a:off x="771759" y="5770182"/>
            <a:ext cx="2549727" cy="1019890"/>
            <a:chOff x="945664" y="5013955"/>
            <a:chExt cx="2748394" cy="1099357"/>
          </a:xfrm>
          <a:noFill/>
        </p:grpSpPr>
        <p:sp>
          <p:nvSpPr>
            <p:cNvPr id="17" name="Gallone 16"/>
            <p:cNvSpPr/>
            <p:nvPr/>
          </p:nvSpPr>
          <p:spPr>
            <a:xfrm>
              <a:off x="945664" y="5013955"/>
              <a:ext cx="2748394" cy="1099357"/>
            </a:xfrm>
            <a:prstGeom prst="chevron">
              <a:avLst/>
            </a:prstGeom>
            <a:grpFill/>
            <a:ln>
              <a:solidFill>
                <a:srgbClr val="115B5A"/>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Gallone 4"/>
            <p:cNvSpPr txBox="1"/>
            <p:nvPr/>
          </p:nvSpPr>
          <p:spPr>
            <a:xfrm>
              <a:off x="1495343" y="5013955"/>
              <a:ext cx="1649037" cy="109935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b="1" kern="1200" dirty="0">
                  <a:solidFill>
                    <a:srgbClr val="115B5A"/>
                  </a:solidFill>
                </a:rPr>
                <a:t>DOMANDA COMPLETA</a:t>
              </a:r>
            </a:p>
          </p:txBody>
        </p:sp>
      </p:grpSp>
      <p:grpSp>
        <p:nvGrpSpPr>
          <p:cNvPr id="49" name="Gruppo 48">
            <a:extLst>
              <a:ext uri="{FF2B5EF4-FFF2-40B4-BE49-F238E27FC236}">
                <a16:creationId xmlns:a16="http://schemas.microsoft.com/office/drawing/2014/main" id="{31E0006B-8763-5F90-5554-35BD18DEE5FE}"/>
              </a:ext>
            </a:extLst>
          </p:cNvPr>
          <p:cNvGrpSpPr/>
          <p:nvPr/>
        </p:nvGrpSpPr>
        <p:grpSpPr>
          <a:xfrm>
            <a:off x="3028855" y="170647"/>
            <a:ext cx="7169290" cy="912466"/>
            <a:chOff x="3028855" y="170647"/>
            <a:chExt cx="7169290" cy="912466"/>
          </a:xfrm>
        </p:grpSpPr>
        <p:grpSp>
          <p:nvGrpSpPr>
            <p:cNvPr id="19" name="Gruppo 18"/>
            <p:cNvGrpSpPr/>
            <p:nvPr/>
          </p:nvGrpSpPr>
          <p:grpSpPr>
            <a:xfrm>
              <a:off x="3028855" y="170647"/>
              <a:ext cx="5069757" cy="912466"/>
              <a:chOff x="3336767" y="94329"/>
              <a:chExt cx="5069757" cy="912466"/>
            </a:xfrm>
            <a:solidFill>
              <a:srgbClr val="115B5A">
                <a:alpha val="32941"/>
              </a:srgbClr>
            </a:solidFill>
          </p:grpSpPr>
          <p:sp>
            <p:nvSpPr>
              <p:cNvPr id="20" name="Gallone 19"/>
              <p:cNvSpPr/>
              <p:nvPr/>
            </p:nvSpPr>
            <p:spPr>
              <a:xfrm>
                <a:off x="3336767" y="94329"/>
                <a:ext cx="5069757" cy="912466"/>
              </a:xfrm>
              <a:prstGeom prst="chevron">
                <a:avLst/>
              </a:prstGeom>
              <a:grp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1" name="Gallone 4"/>
              <p:cNvSpPr txBox="1"/>
              <p:nvPr/>
            </p:nvSpPr>
            <p:spPr>
              <a:xfrm>
                <a:off x="3793000" y="94329"/>
                <a:ext cx="415729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kern="1200" dirty="0">
                    <a:latin typeface="Poppins" panose="00000500000000000000" pitchFamily="2" charset="0"/>
                    <a:cs typeface="Poppins" panose="00000500000000000000" pitchFamily="2" charset="0"/>
                  </a:rPr>
                  <a:t>NON CI SONO REQUISITI NECESSARI </a:t>
                </a:r>
              </a:p>
            </p:txBody>
          </p:sp>
        </p:grpSp>
        <p:grpSp>
          <p:nvGrpSpPr>
            <p:cNvPr id="22" name="Gruppo 21"/>
            <p:cNvGrpSpPr/>
            <p:nvPr/>
          </p:nvGrpSpPr>
          <p:grpSpPr>
            <a:xfrm>
              <a:off x="7916978" y="170647"/>
              <a:ext cx="2281167" cy="912466"/>
              <a:chOff x="8087161" y="94329"/>
              <a:chExt cx="2281167" cy="912466"/>
            </a:xfrm>
            <a:solidFill>
              <a:srgbClr val="8C3438"/>
            </a:solidFill>
          </p:grpSpPr>
          <p:sp>
            <p:nvSpPr>
              <p:cNvPr id="23" name="Gallone 22"/>
              <p:cNvSpPr/>
              <p:nvPr/>
            </p:nvSpPr>
            <p:spPr>
              <a:xfrm>
                <a:off x="8087161" y="94329"/>
                <a:ext cx="2281167" cy="912466"/>
              </a:xfrm>
              <a:prstGeom prst="chevron">
                <a:avLst/>
              </a:prstGeom>
              <a:grpFill/>
              <a:ln>
                <a:solidFill>
                  <a:srgbClr val="8C3438"/>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24" name="Gallone 4"/>
              <p:cNvSpPr txBox="1"/>
              <p:nvPr/>
            </p:nvSpPr>
            <p:spPr>
              <a:xfrm>
                <a:off x="8543394" y="94329"/>
                <a:ext cx="136870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b="1" kern="1200" dirty="0">
                    <a:solidFill>
                      <a:schemeClr val="bg1"/>
                    </a:solidFill>
                  </a:rPr>
                  <a:t>RIFIUTO</a:t>
                </a:r>
              </a:p>
            </p:txBody>
          </p:sp>
        </p:grpSp>
      </p:grpSp>
      <p:grpSp>
        <p:nvGrpSpPr>
          <p:cNvPr id="50" name="Gruppo 49">
            <a:extLst>
              <a:ext uri="{FF2B5EF4-FFF2-40B4-BE49-F238E27FC236}">
                <a16:creationId xmlns:a16="http://schemas.microsoft.com/office/drawing/2014/main" id="{C7FD7641-F859-04DD-AB8D-614D8D834F86}"/>
              </a:ext>
            </a:extLst>
          </p:cNvPr>
          <p:cNvGrpSpPr/>
          <p:nvPr/>
        </p:nvGrpSpPr>
        <p:grpSpPr>
          <a:xfrm>
            <a:off x="3028855" y="1293928"/>
            <a:ext cx="7168041" cy="912466"/>
            <a:chOff x="3028855" y="1293928"/>
            <a:chExt cx="7168041" cy="912466"/>
          </a:xfrm>
        </p:grpSpPr>
        <p:grpSp>
          <p:nvGrpSpPr>
            <p:cNvPr id="25" name="Gruppo 24"/>
            <p:cNvGrpSpPr/>
            <p:nvPr/>
          </p:nvGrpSpPr>
          <p:grpSpPr>
            <a:xfrm>
              <a:off x="3028855" y="1293928"/>
              <a:ext cx="5069757" cy="912466"/>
              <a:chOff x="3336767" y="1347597"/>
              <a:chExt cx="5069757" cy="912466"/>
            </a:xfrm>
            <a:solidFill>
              <a:srgbClr val="115B5A">
                <a:alpha val="32941"/>
              </a:srgbClr>
            </a:solidFill>
          </p:grpSpPr>
          <p:sp>
            <p:nvSpPr>
              <p:cNvPr id="47" name="Gallone 46"/>
              <p:cNvSpPr/>
              <p:nvPr/>
            </p:nvSpPr>
            <p:spPr>
              <a:xfrm>
                <a:off x="3336767" y="1347597"/>
                <a:ext cx="5069757" cy="912466"/>
              </a:xfrm>
              <a:prstGeom prst="chevron">
                <a:avLst/>
              </a:prstGeom>
              <a:grp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8" name="Gallone 4"/>
              <p:cNvSpPr txBox="1"/>
              <p:nvPr/>
            </p:nvSpPr>
            <p:spPr>
              <a:xfrm>
                <a:off x="3793000" y="1347597"/>
                <a:ext cx="415729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it-IT" sz="1800" kern="1200" dirty="0">
                    <a:latin typeface="Poppins" panose="00000500000000000000" pitchFamily="2" charset="0"/>
                    <a:cs typeface="Poppins" panose="00000500000000000000" pitchFamily="2" charset="0"/>
                  </a:rPr>
                  <a:t>MANCANO DELLE CONDIZIONI PER PROCEDERE ALL’APPROVAZIONE</a:t>
                </a:r>
              </a:p>
            </p:txBody>
          </p:sp>
        </p:grpSp>
        <p:grpSp>
          <p:nvGrpSpPr>
            <p:cNvPr id="26" name="Gruppo 25"/>
            <p:cNvGrpSpPr/>
            <p:nvPr/>
          </p:nvGrpSpPr>
          <p:grpSpPr>
            <a:xfrm>
              <a:off x="7915729" y="1293928"/>
              <a:ext cx="2281167" cy="912466"/>
              <a:chOff x="8087161" y="1347597"/>
              <a:chExt cx="2281167" cy="912466"/>
            </a:xfrm>
            <a:solidFill>
              <a:srgbClr val="8C3438"/>
            </a:solidFill>
          </p:grpSpPr>
          <p:sp>
            <p:nvSpPr>
              <p:cNvPr id="45" name="Gallone 44"/>
              <p:cNvSpPr/>
              <p:nvPr/>
            </p:nvSpPr>
            <p:spPr>
              <a:xfrm>
                <a:off x="8087161" y="1347597"/>
                <a:ext cx="2281167" cy="912466"/>
              </a:xfrm>
              <a:prstGeom prst="chevron">
                <a:avLst/>
              </a:prstGeom>
              <a:grpFill/>
              <a:ln>
                <a:solidFill>
                  <a:srgbClr val="8C3438"/>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6" name="Gallone 6"/>
              <p:cNvSpPr txBox="1"/>
              <p:nvPr/>
            </p:nvSpPr>
            <p:spPr>
              <a:xfrm>
                <a:off x="8543394" y="1347597"/>
                <a:ext cx="136870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b="1" kern="1200" dirty="0">
                    <a:solidFill>
                      <a:schemeClr val="bg1"/>
                    </a:solidFill>
                  </a:rPr>
                  <a:t>RIFIUTO</a:t>
                </a:r>
              </a:p>
            </p:txBody>
          </p:sp>
        </p:grpSp>
      </p:grpSp>
      <p:grpSp>
        <p:nvGrpSpPr>
          <p:cNvPr id="51" name="Gruppo 50">
            <a:extLst>
              <a:ext uri="{FF2B5EF4-FFF2-40B4-BE49-F238E27FC236}">
                <a16:creationId xmlns:a16="http://schemas.microsoft.com/office/drawing/2014/main" id="{BF6CAED1-2A9D-FBE6-DDB6-1C4C9C4E2D1F}"/>
              </a:ext>
            </a:extLst>
          </p:cNvPr>
          <p:cNvGrpSpPr/>
          <p:nvPr/>
        </p:nvGrpSpPr>
        <p:grpSpPr>
          <a:xfrm>
            <a:off x="3028855" y="2433519"/>
            <a:ext cx="7168041" cy="912466"/>
            <a:chOff x="3028855" y="2433519"/>
            <a:chExt cx="7168041" cy="912466"/>
          </a:xfrm>
        </p:grpSpPr>
        <p:grpSp>
          <p:nvGrpSpPr>
            <p:cNvPr id="27" name="Gruppo 26"/>
            <p:cNvGrpSpPr/>
            <p:nvPr/>
          </p:nvGrpSpPr>
          <p:grpSpPr>
            <a:xfrm>
              <a:off x="3028855" y="2433519"/>
              <a:ext cx="5069757" cy="912466"/>
              <a:chOff x="3336767" y="2600865"/>
              <a:chExt cx="5069757" cy="912466"/>
            </a:xfrm>
            <a:solidFill>
              <a:srgbClr val="115B5A">
                <a:alpha val="32941"/>
              </a:srgbClr>
            </a:solidFill>
          </p:grpSpPr>
          <p:sp>
            <p:nvSpPr>
              <p:cNvPr id="43" name="Gallone 42"/>
              <p:cNvSpPr/>
              <p:nvPr/>
            </p:nvSpPr>
            <p:spPr>
              <a:xfrm>
                <a:off x="3336767" y="2600865"/>
                <a:ext cx="5069757" cy="912466"/>
              </a:xfrm>
              <a:prstGeom prst="chevron">
                <a:avLst/>
              </a:prstGeom>
              <a:grp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4" name="Gallone 8"/>
              <p:cNvSpPr txBox="1"/>
              <p:nvPr/>
            </p:nvSpPr>
            <p:spPr>
              <a:xfrm>
                <a:off x="3793000" y="2600865"/>
                <a:ext cx="415729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1430" rIns="0" bIns="11430" numCol="1" spcCol="1270" anchor="ctr" anchorCtr="0">
                <a:noAutofit/>
              </a:bodyPr>
              <a:lstStyle/>
              <a:p>
                <a:pPr lvl="0" algn="ctr" defTabSz="800100">
                  <a:lnSpc>
                    <a:spcPct val="90000"/>
                  </a:lnSpc>
                  <a:spcBef>
                    <a:spcPct val="0"/>
                  </a:spcBef>
                  <a:spcAft>
                    <a:spcPts val="600"/>
                  </a:spcAft>
                </a:pPr>
                <a:r>
                  <a:rPr lang="it-IT" kern="1200" dirty="0">
                    <a:latin typeface="Poppins" panose="00000500000000000000" pitchFamily="2" charset="0"/>
                    <a:cs typeface="Poppins" panose="00000500000000000000" pitchFamily="2" charset="0"/>
                    <a:sym typeface="Wingdings" panose="05000000000000000000" pitchFamily="2" charset="2"/>
                  </a:rPr>
                  <a:t>SU RICHIESTA DEL PROPONENTE/    </a:t>
                </a:r>
                <a:r>
                  <a:rPr lang="it-IT" dirty="0">
                    <a:latin typeface="Poppins" panose="00000500000000000000" pitchFamily="2" charset="0"/>
                    <a:cs typeface="Poppins" panose="00000500000000000000" pitchFamily="2" charset="0"/>
                    <a:sym typeface="Wingdings" panose="05000000000000000000" pitchFamily="2" charset="2"/>
                  </a:rPr>
                  <a:t>PER MANCATO COMPLETAMENTO</a:t>
                </a:r>
                <a:endParaRPr lang="it-IT" kern="1200" dirty="0">
                  <a:latin typeface="Poppins" panose="00000500000000000000" pitchFamily="2" charset="0"/>
                  <a:cs typeface="Poppins" panose="00000500000000000000" pitchFamily="2" charset="0"/>
                </a:endParaRPr>
              </a:p>
            </p:txBody>
          </p:sp>
        </p:grpSp>
        <p:grpSp>
          <p:nvGrpSpPr>
            <p:cNvPr id="28" name="Gruppo 27"/>
            <p:cNvGrpSpPr/>
            <p:nvPr/>
          </p:nvGrpSpPr>
          <p:grpSpPr>
            <a:xfrm>
              <a:off x="7915729" y="2433519"/>
              <a:ext cx="2281167" cy="912466"/>
              <a:chOff x="8087161" y="2600865"/>
              <a:chExt cx="2281167" cy="912466"/>
            </a:xfrm>
            <a:solidFill>
              <a:srgbClr val="8C3438"/>
            </a:solidFill>
          </p:grpSpPr>
          <p:sp>
            <p:nvSpPr>
              <p:cNvPr id="41" name="Gallone 40"/>
              <p:cNvSpPr/>
              <p:nvPr/>
            </p:nvSpPr>
            <p:spPr>
              <a:xfrm>
                <a:off x="8087161" y="2600865"/>
                <a:ext cx="2281167" cy="912466"/>
              </a:xfrm>
              <a:prstGeom prst="chevron">
                <a:avLst/>
              </a:prstGeom>
              <a:grpFill/>
              <a:ln>
                <a:solidFill>
                  <a:srgbClr val="8C3438"/>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2" name="Gallone 10"/>
              <p:cNvSpPr txBox="1"/>
              <p:nvPr/>
            </p:nvSpPr>
            <p:spPr>
              <a:xfrm>
                <a:off x="8543394" y="2600865"/>
                <a:ext cx="136870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b="1" kern="1200" dirty="0">
                    <a:solidFill>
                      <a:schemeClr val="bg1"/>
                    </a:solidFill>
                  </a:rPr>
                  <a:t>ARCHIVIATA</a:t>
                </a:r>
              </a:p>
            </p:txBody>
          </p:sp>
        </p:grpSp>
      </p:grpSp>
      <p:grpSp>
        <p:nvGrpSpPr>
          <p:cNvPr id="61" name="Gruppo 60">
            <a:extLst>
              <a:ext uri="{FF2B5EF4-FFF2-40B4-BE49-F238E27FC236}">
                <a16:creationId xmlns:a16="http://schemas.microsoft.com/office/drawing/2014/main" id="{29E5FA77-9FC6-4A00-9ACE-16D3AEF2CC8A}"/>
              </a:ext>
            </a:extLst>
          </p:cNvPr>
          <p:cNvGrpSpPr/>
          <p:nvPr/>
        </p:nvGrpSpPr>
        <p:grpSpPr>
          <a:xfrm>
            <a:off x="3028855" y="5823894"/>
            <a:ext cx="7168041" cy="912466"/>
            <a:chOff x="3028855" y="5823894"/>
            <a:chExt cx="7168041" cy="912466"/>
          </a:xfrm>
        </p:grpSpPr>
        <p:grpSp>
          <p:nvGrpSpPr>
            <p:cNvPr id="31" name="Gruppo 30"/>
            <p:cNvGrpSpPr/>
            <p:nvPr/>
          </p:nvGrpSpPr>
          <p:grpSpPr>
            <a:xfrm>
              <a:off x="3028855" y="5823894"/>
              <a:ext cx="5069757" cy="912466"/>
              <a:chOff x="3336767" y="5107400"/>
              <a:chExt cx="5069757" cy="912466"/>
            </a:xfrm>
            <a:solidFill>
              <a:srgbClr val="115B5A">
                <a:alpha val="32941"/>
              </a:srgbClr>
            </a:solidFill>
          </p:grpSpPr>
          <p:sp>
            <p:nvSpPr>
              <p:cNvPr id="35" name="Gallone 34"/>
              <p:cNvSpPr/>
              <p:nvPr/>
            </p:nvSpPr>
            <p:spPr>
              <a:xfrm>
                <a:off x="3336767" y="5107400"/>
                <a:ext cx="5069757" cy="912466"/>
              </a:xfrm>
              <a:prstGeom prst="chevron">
                <a:avLst/>
              </a:prstGeom>
              <a:grp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6" name="Gallone 16"/>
              <p:cNvSpPr txBox="1"/>
              <p:nvPr/>
            </p:nvSpPr>
            <p:spPr>
              <a:xfrm>
                <a:off x="3825274" y="5107400"/>
                <a:ext cx="415729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sz="1250" kern="1200" dirty="0">
                    <a:latin typeface="Poppins" panose="00000500000000000000" pitchFamily="2" charset="0"/>
                    <a:cs typeface="Poppins" panose="00000500000000000000" pitchFamily="2" charset="0"/>
                  </a:rPr>
                  <a:t>TUTTI I DOCUMENTI RICHIESTI SONO PRESENTI E VALIDI</a:t>
                </a:r>
              </a:p>
            </p:txBody>
          </p:sp>
        </p:grpSp>
        <p:grpSp>
          <p:nvGrpSpPr>
            <p:cNvPr id="32" name="Gruppo 31"/>
            <p:cNvGrpSpPr/>
            <p:nvPr/>
          </p:nvGrpSpPr>
          <p:grpSpPr>
            <a:xfrm>
              <a:off x="7915729" y="5823894"/>
              <a:ext cx="2281167" cy="912466"/>
              <a:chOff x="8087161" y="5107400"/>
              <a:chExt cx="2281167" cy="912466"/>
            </a:xfrm>
            <a:solidFill>
              <a:srgbClr val="02AA16"/>
            </a:solidFill>
          </p:grpSpPr>
          <p:sp>
            <p:nvSpPr>
              <p:cNvPr id="33" name="Gallone 32"/>
              <p:cNvSpPr/>
              <p:nvPr/>
            </p:nvSpPr>
            <p:spPr>
              <a:xfrm>
                <a:off x="8087161" y="5107400"/>
                <a:ext cx="2281167" cy="912466"/>
              </a:xfrm>
              <a:prstGeom prst="chevron">
                <a:avLst/>
              </a:prstGeom>
              <a:solidFill>
                <a:srgbClr val="02AA16"/>
              </a:solidFill>
              <a:ln>
                <a:no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4" name="Gallone 18"/>
              <p:cNvSpPr txBox="1"/>
              <p:nvPr/>
            </p:nvSpPr>
            <p:spPr>
              <a:xfrm>
                <a:off x="8543394" y="5107400"/>
                <a:ext cx="136870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b="1" kern="1200" dirty="0">
                    <a:sym typeface="Wingdings" panose="05000000000000000000" pitchFamily="2" charset="2"/>
                  </a:rPr>
                  <a:t>EMISSIONE DEL TITOLO ABILITATIVO</a:t>
                </a:r>
                <a:endParaRPr lang="it-IT" b="1" kern="1200" dirty="0"/>
              </a:p>
            </p:txBody>
          </p:sp>
        </p:grpSp>
      </p:grpSp>
      <p:grpSp>
        <p:nvGrpSpPr>
          <p:cNvPr id="2" name="Gruppo 1">
            <a:extLst>
              <a:ext uri="{FF2B5EF4-FFF2-40B4-BE49-F238E27FC236}">
                <a16:creationId xmlns:a16="http://schemas.microsoft.com/office/drawing/2014/main" id="{2CD34B15-6FAF-41C9-8E3C-825EB8C54A0D}"/>
              </a:ext>
            </a:extLst>
          </p:cNvPr>
          <p:cNvGrpSpPr/>
          <p:nvPr/>
        </p:nvGrpSpPr>
        <p:grpSpPr>
          <a:xfrm>
            <a:off x="772886" y="3482646"/>
            <a:ext cx="2549727" cy="1019892"/>
            <a:chOff x="945664" y="3760687"/>
            <a:chExt cx="2748394" cy="1099357"/>
          </a:xfrm>
          <a:noFill/>
        </p:grpSpPr>
        <p:sp>
          <p:nvSpPr>
            <p:cNvPr id="3" name="Gallone 13">
              <a:extLst>
                <a:ext uri="{FF2B5EF4-FFF2-40B4-BE49-F238E27FC236}">
                  <a16:creationId xmlns:a16="http://schemas.microsoft.com/office/drawing/2014/main" id="{AFEB69B4-B2AF-1A62-D467-9396D1754DDA}"/>
                </a:ext>
              </a:extLst>
            </p:cNvPr>
            <p:cNvSpPr/>
            <p:nvPr/>
          </p:nvSpPr>
          <p:spPr>
            <a:xfrm>
              <a:off x="945664" y="3760687"/>
              <a:ext cx="2748394" cy="1099357"/>
            </a:xfrm>
            <a:prstGeom prst="chevron">
              <a:avLst/>
            </a:prstGeom>
            <a:grpFill/>
            <a:ln>
              <a:solidFill>
                <a:srgbClr val="115B5A"/>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3" name="Gallone 4">
              <a:extLst>
                <a:ext uri="{FF2B5EF4-FFF2-40B4-BE49-F238E27FC236}">
                  <a16:creationId xmlns:a16="http://schemas.microsoft.com/office/drawing/2014/main" id="{0BBD639C-A501-90D0-C408-05BA034D1EC0}"/>
                </a:ext>
              </a:extLst>
            </p:cNvPr>
            <p:cNvSpPr txBox="1"/>
            <p:nvPr/>
          </p:nvSpPr>
          <p:spPr>
            <a:xfrm>
              <a:off x="1495343" y="3760690"/>
              <a:ext cx="1797321" cy="1099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it-IT" sz="1600" b="1" kern="1200" dirty="0">
                  <a:solidFill>
                    <a:srgbClr val="115B5A"/>
                  </a:solidFill>
                </a:rPr>
                <a:t>COMPLETAMENTO DOMANDA</a:t>
              </a:r>
            </a:p>
          </p:txBody>
        </p:sp>
      </p:grpSp>
      <p:grpSp>
        <p:nvGrpSpPr>
          <p:cNvPr id="52" name="Gruppo 51">
            <a:extLst>
              <a:ext uri="{FF2B5EF4-FFF2-40B4-BE49-F238E27FC236}">
                <a16:creationId xmlns:a16="http://schemas.microsoft.com/office/drawing/2014/main" id="{D560CE29-51A4-D5A7-0D53-1FC94E4331D1}"/>
              </a:ext>
            </a:extLst>
          </p:cNvPr>
          <p:cNvGrpSpPr/>
          <p:nvPr/>
        </p:nvGrpSpPr>
        <p:grpSpPr>
          <a:xfrm>
            <a:off x="3011015" y="3564786"/>
            <a:ext cx="7168041" cy="912466"/>
            <a:chOff x="3011015" y="3564786"/>
            <a:chExt cx="7168041" cy="912466"/>
          </a:xfrm>
        </p:grpSpPr>
        <p:grpSp>
          <p:nvGrpSpPr>
            <p:cNvPr id="55" name="Gruppo 54">
              <a:extLst>
                <a:ext uri="{FF2B5EF4-FFF2-40B4-BE49-F238E27FC236}">
                  <a16:creationId xmlns:a16="http://schemas.microsoft.com/office/drawing/2014/main" id="{D431BD7A-0253-D027-BEA9-108EEEA5EE26}"/>
                </a:ext>
              </a:extLst>
            </p:cNvPr>
            <p:cNvGrpSpPr/>
            <p:nvPr/>
          </p:nvGrpSpPr>
          <p:grpSpPr>
            <a:xfrm>
              <a:off x="3011015" y="3564786"/>
              <a:ext cx="5069757" cy="912466"/>
              <a:chOff x="3336767" y="3854132"/>
              <a:chExt cx="5069757" cy="912466"/>
            </a:xfrm>
            <a:solidFill>
              <a:srgbClr val="115B5A">
                <a:alpha val="32941"/>
              </a:srgbClr>
            </a:solidFill>
          </p:grpSpPr>
          <p:sp>
            <p:nvSpPr>
              <p:cNvPr id="56" name="Gallone 38">
                <a:extLst>
                  <a:ext uri="{FF2B5EF4-FFF2-40B4-BE49-F238E27FC236}">
                    <a16:creationId xmlns:a16="http://schemas.microsoft.com/office/drawing/2014/main" id="{EFA9BC3D-CB3C-C4F8-5C6D-963F0EAC7DCA}"/>
                  </a:ext>
                </a:extLst>
              </p:cNvPr>
              <p:cNvSpPr/>
              <p:nvPr/>
            </p:nvSpPr>
            <p:spPr>
              <a:xfrm>
                <a:off x="3336767" y="3854132"/>
                <a:ext cx="5069757" cy="912466"/>
              </a:xfrm>
              <a:prstGeom prst="chevron">
                <a:avLst/>
              </a:prstGeom>
              <a:grp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57" name="Gallone 12">
                <a:extLst>
                  <a:ext uri="{FF2B5EF4-FFF2-40B4-BE49-F238E27FC236}">
                    <a16:creationId xmlns:a16="http://schemas.microsoft.com/office/drawing/2014/main" id="{5466D269-188A-D43A-4046-4A5FAC29987A}"/>
                  </a:ext>
                </a:extLst>
              </p:cNvPr>
              <p:cNvSpPr txBox="1"/>
              <p:nvPr/>
            </p:nvSpPr>
            <p:spPr>
              <a:xfrm>
                <a:off x="3793000" y="3854132"/>
                <a:ext cx="415729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sz="1400" kern="1200" dirty="0">
                    <a:latin typeface="Poppins" panose="00000500000000000000" pitchFamily="2" charset="0"/>
                    <a:cs typeface="Poppins" panose="00000500000000000000" pitchFamily="2" charset="0"/>
                  </a:rPr>
                  <a:t>IN MANCANZA DI UNO/PIU DOCUMENTI DA PRESENTARE</a:t>
                </a:r>
              </a:p>
            </p:txBody>
          </p:sp>
        </p:grpSp>
        <p:grpSp>
          <p:nvGrpSpPr>
            <p:cNvPr id="58" name="Gruppo 57">
              <a:extLst>
                <a:ext uri="{FF2B5EF4-FFF2-40B4-BE49-F238E27FC236}">
                  <a16:creationId xmlns:a16="http://schemas.microsoft.com/office/drawing/2014/main" id="{CCCAC3B6-6D86-0B2A-2A9A-0164ADCDECCB}"/>
                </a:ext>
              </a:extLst>
            </p:cNvPr>
            <p:cNvGrpSpPr/>
            <p:nvPr/>
          </p:nvGrpSpPr>
          <p:grpSpPr>
            <a:xfrm>
              <a:off x="7897889" y="3564786"/>
              <a:ext cx="2281167" cy="912466"/>
              <a:chOff x="8087161" y="3854132"/>
              <a:chExt cx="2281167" cy="912466"/>
            </a:xfrm>
          </p:grpSpPr>
          <p:sp>
            <p:nvSpPr>
              <p:cNvPr id="59" name="Gallone 36">
                <a:extLst>
                  <a:ext uri="{FF2B5EF4-FFF2-40B4-BE49-F238E27FC236}">
                    <a16:creationId xmlns:a16="http://schemas.microsoft.com/office/drawing/2014/main" id="{BE0EA2C1-18DE-1BEF-C2DD-476408C3D7D0}"/>
                  </a:ext>
                </a:extLst>
              </p:cNvPr>
              <p:cNvSpPr/>
              <p:nvPr/>
            </p:nvSpPr>
            <p:spPr>
              <a:xfrm>
                <a:off x="8087161" y="3854132"/>
                <a:ext cx="2281167" cy="912466"/>
              </a:xfrm>
              <a:prstGeom prst="chevron">
                <a:avLst/>
              </a:prstGeom>
              <a:solidFill>
                <a:srgbClr val="FFC000">
                  <a:alpha val="90000"/>
                </a:srgbClr>
              </a:solidFill>
              <a:ln>
                <a:solidFill>
                  <a:srgbClr val="A5A5A5"/>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60" name="Gallone 14">
                <a:extLst>
                  <a:ext uri="{FF2B5EF4-FFF2-40B4-BE49-F238E27FC236}">
                    <a16:creationId xmlns:a16="http://schemas.microsoft.com/office/drawing/2014/main" id="{C2C3A819-BB95-85F5-92E3-56278E53D5C3}"/>
                  </a:ext>
                </a:extLst>
              </p:cNvPr>
              <p:cNvSpPr txBox="1"/>
              <p:nvPr/>
            </p:nvSpPr>
            <p:spPr>
              <a:xfrm>
                <a:off x="8543394" y="3854132"/>
                <a:ext cx="1368701" cy="91246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sz="1100" kern="1200" dirty="0">
                    <a:sym typeface="Wingdings" panose="05000000000000000000" pitchFamily="2" charset="2"/>
                  </a:rPr>
                  <a:t>SI CONCEDONO </a:t>
                </a:r>
                <a:r>
                  <a:rPr lang="it-IT" b="1" kern="1200" dirty="0">
                    <a:sym typeface="Wingdings" panose="05000000000000000000" pitchFamily="2" charset="2"/>
                  </a:rPr>
                  <a:t>90</a:t>
                </a:r>
                <a:r>
                  <a:rPr lang="it-IT" sz="1100" kern="1200" dirty="0">
                    <a:sym typeface="Wingdings" panose="05000000000000000000" pitchFamily="2" charset="2"/>
                  </a:rPr>
                  <a:t> GIORNI - </a:t>
                </a:r>
                <a:r>
                  <a:rPr lang="it-IT" sz="1700" b="1" kern="1200" dirty="0">
                    <a:sym typeface="Wingdings" panose="05000000000000000000" pitchFamily="2" charset="2"/>
                  </a:rPr>
                  <a:t>INTERRUZIONE</a:t>
                </a:r>
                <a:endParaRPr lang="it-IT" sz="1700" b="1" kern="1200" dirty="0"/>
              </a:p>
            </p:txBody>
          </p:sp>
        </p:grpSp>
      </p:grpSp>
      <p:pic>
        <p:nvPicPr>
          <p:cNvPr id="65" name="Elemento grafico 64" descr="Segna Pollice su con riempimento a tinta unita">
            <a:extLst>
              <a:ext uri="{FF2B5EF4-FFF2-40B4-BE49-F238E27FC236}">
                <a16:creationId xmlns:a16="http://schemas.microsoft.com/office/drawing/2014/main" id="{F8437645-0CEF-7619-36F4-6E96B58DB3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4765" y="3425767"/>
            <a:ext cx="980109" cy="980109"/>
          </a:xfrm>
          <a:prstGeom prst="rect">
            <a:avLst/>
          </a:prstGeom>
        </p:spPr>
      </p:pic>
      <p:pic>
        <p:nvPicPr>
          <p:cNvPr id="67" name="Elemento grafico 66" descr="Pollice abbassato con riempimento a tinta unita">
            <a:extLst>
              <a:ext uri="{FF2B5EF4-FFF2-40B4-BE49-F238E27FC236}">
                <a16:creationId xmlns:a16="http://schemas.microsoft.com/office/drawing/2014/main" id="{E5A229F3-DEA6-720C-FAE6-48E7FFEFB9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13280" y="270890"/>
            <a:ext cx="914400" cy="914400"/>
          </a:xfrm>
          <a:prstGeom prst="rect">
            <a:avLst/>
          </a:prstGeom>
        </p:spPr>
      </p:pic>
      <p:pic>
        <p:nvPicPr>
          <p:cNvPr id="68" name="Elemento grafico 67" descr="Pollice abbassato con riempimento a tinta unita">
            <a:extLst>
              <a:ext uri="{FF2B5EF4-FFF2-40B4-BE49-F238E27FC236}">
                <a16:creationId xmlns:a16="http://schemas.microsoft.com/office/drawing/2014/main" id="{CB5840F5-101A-9595-09FD-AA355ABC18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6700" y="1396997"/>
            <a:ext cx="914400" cy="914400"/>
          </a:xfrm>
          <a:prstGeom prst="rect">
            <a:avLst/>
          </a:prstGeom>
        </p:spPr>
      </p:pic>
      <p:pic>
        <p:nvPicPr>
          <p:cNvPr id="69" name="Elemento grafico 68" descr="Pollice abbassato con riempimento a tinta unita">
            <a:extLst>
              <a:ext uri="{FF2B5EF4-FFF2-40B4-BE49-F238E27FC236}">
                <a16:creationId xmlns:a16="http://schemas.microsoft.com/office/drawing/2014/main" id="{2B98F0C6-46C7-2F01-EAE3-31E55C8857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0089" y="2533126"/>
            <a:ext cx="914400" cy="914400"/>
          </a:xfrm>
          <a:prstGeom prst="rect">
            <a:avLst/>
          </a:prstGeom>
        </p:spPr>
      </p:pic>
      <p:pic>
        <p:nvPicPr>
          <p:cNvPr id="70" name="Elemento grafico 69" descr="Segna Pollice su con riempimento a tinta unita">
            <a:extLst>
              <a:ext uri="{FF2B5EF4-FFF2-40B4-BE49-F238E27FC236}">
                <a16:creationId xmlns:a16="http://schemas.microsoft.com/office/drawing/2014/main" id="{AA9AEDA0-DE32-D244-A4CE-5BD6E84FA5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8018" y="4599473"/>
            <a:ext cx="980109" cy="980109"/>
          </a:xfrm>
          <a:prstGeom prst="rect">
            <a:avLst/>
          </a:prstGeom>
        </p:spPr>
      </p:pic>
      <p:pic>
        <p:nvPicPr>
          <p:cNvPr id="71" name="Elemento grafico 70" descr="Segna Pollice su con riempimento a tinta unita">
            <a:extLst>
              <a:ext uri="{FF2B5EF4-FFF2-40B4-BE49-F238E27FC236}">
                <a16:creationId xmlns:a16="http://schemas.microsoft.com/office/drawing/2014/main" id="{5F78D898-0CB1-874C-B212-CB75D25396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13280" y="5677954"/>
            <a:ext cx="980109" cy="980109"/>
          </a:xfrm>
          <a:prstGeom prst="rect">
            <a:avLst/>
          </a:prstGeom>
        </p:spPr>
      </p:pic>
      <p:grpSp>
        <p:nvGrpSpPr>
          <p:cNvPr id="54" name="Gruppo 53">
            <a:extLst>
              <a:ext uri="{FF2B5EF4-FFF2-40B4-BE49-F238E27FC236}">
                <a16:creationId xmlns:a16="http://schemas.microsoft.com/office/drawing/2014/main" id="{4FBEFDBE-82B2-7CB7-6F78-ACE117CEC250}"/>
              </a:ext>
            </a:extLst>
          </p:cNvPr>
          <p:cNvGrpSpPr/>
          <p:nvPr/>
        </p:nvGrpSpPr>
        <p:grpSpPr>
          <a:xfrm>
            <a:off x="3028855" y="4695878"/>
            <a:ext cx="7168041" cy="912466"/>
            <a:chOff x="3028855" y="4695878"/>
            <a:chExt cx="7168041" cy="912466"/>
          </a:xfrm>
        </p:grpSpPr>
        <p:grpSp>
          <p:nvGrpSpPr>
            <p:cNvPr id="29" name="Gruppo 28"/>
            <p:cNvGrpSpPr/>
            <p:nvPr/>
          </p:nvGrpSpPr>
          <p:grpSpPr>
            <a:xfrm>
              <a:off x="3028855" y="4695878"/>
              <a:ext cx="5069757" cy="912466"/>
              <a:chOff x="3336767" y="3854132"/>
              <a:chExt cx="5069757" cy="912466"/>
            </a:xfrm>
            <a:solidFill>
              <a:srgbClr val="115B5A">
                <a:alpha val="32941"/>
              </a:srgbClr>
            </a:solidFill>
          </p:grpSpPr>
          <p:sp>
            <p:nvSpPr>
              <p:cNvPr id="39" name="Gallone 38"/>
              <p:cNvSpPr/>
              <p:nvPr/>
            </p:nvSpPr>
            <p:spPr>
              <a:xfrm>
                <a:off x="3336767" y="3854132"/>
                <a:ext cx="5069757" cy="912466"/>
              </a:xfrm>
              <a:prstGeom prst="chevron">
                <a:avLst/>
              </a:prstGeom>
              <a:grpFill/>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40" name="Gallone 12"/>
              <p:cNvSpPr txBox="1"/>
              <p:nvPr/>
            </p:nvSpPr>
            <p:spPr>
              <a:xfrm>
                <a:off x="3846790" y="3854132"/>
                <a:ext cx="4157291" cy="912466"/>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sz="1400" kern="1200" dirty="0">
                    <a:latin typeface="Poppins" panose="00000500000000000000" pitchFamily="2" charset="0"/>
                    <a:cs typeface="Poppins" panose="00000500000000000000" pitchFamily="2" charset="0"/>
                  </a:rPr>
                  <a:t>INTEGRAZIONE DI MERITO DI UNO/PIU DOCUMENTI</a:t>
                </a:r>
              </a:p>
            </p:txBody>
          </p:sp>
        </p:grpSp>
        <p:grpSp>
          <p:nvGrpSpPr>
            <p:cNvPr id="30" name="Gruppo 29"/>
            <p:cNvGrpSpPr/>
            <p:nvPr/>
          </p:nvGrpSpPr>
          <p:grpSpPr>
            <a:xfrm>
              <a:off x="7915729" y="4695878"/>
              <a:ext cx="2281167" cy="912466"/>
              <a:chOff x="8087161" y="3854132"/>
              <a:chExt cx="2281167" cy="912466"/>
            </a:xfrm>
          </p:grpSpPr>
          <p:sp>
            <p:nvSpPr>
              <p:cNvPr id="37" name="Gallone 36"/>
              <p:cNvSpPr/>
              <p:nvPr/>
            </p:nvSpPr>
            <p:spPr>
              <a:xfrm>
                <a:off x="8087161" y="3854132"/>
                <a:ext cx="2281167" cy="912466"/>
              </a:xfrm>
              <a:prstGeom prst="chevron">
                <a:avLst/>
              </a:prstGeom>
              <a:solidFill>
                <a:srgbClr val="FFC000">
                  <a:alpha val="90000"/>
                </a:srgbClr>
              </a:solidFill>
              <a:ln>
                <a:solidFill>
                  <a:srgbClr val="A5A5A5"/>
                </a:solidFill>
              </a:ln>
            </p:spPr>
            <p:style>
              <a:lnRef idx="2">
                <a:schemeClr val="dk2">
                  <a:alpha val="90000"/>
                  <a:tint val="40000"/>
                  <a:hueOff val="0"/>
                  <a:satOff val="0"/>
                  <a:lumOff val="0"/>
                  <a:alphaOff val="0"/>
                </a:schemeClr>
              </a:lnRef>
              <a:fillRef idx="1">
                <a:scrgbClr r="0" g="0" b="0"/>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38" name="Gallone 14"/>
              <p:cNvSpPr txBox="1"/>
              <p:nvPr/>
            </p:nvSpPr>
            <p:spPr>
              <a:xfrm>
                <a:off x="8543394" y="3854132"/>
                <a:ext cx="1368701" cy="912466"/>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it-IT" sz="1100" kern="1200" dirty="0">
                    <a:sym typeface="Wingdings" panose="05000000000000000000" pitchFamily="2" charset="2"/>
                  </a:rPr>
                  <a:t>SI CONCEDONO </a:t>
                </a:r>
                <a:r>
                  <a:rPr lang="it-IT" b="1" kern="1200" dirty="0">
                    <a:sym typeface="Wingdings" panose="05000000000000000000" pitchFamily="2" charset="2"/>
                  </a:rPr>
                  <a:t>30</a:t>
                </a:r>
                <a:r>
                  <a:rPr lang="it-IT" sz="1100" kern="1200" dirty="0">
                    <a:sym typeface="Wingdings" panose="05000000000000000000" pitchFamily="2" charset="2"/>
                  </a:rPr>
                  <a:t> GIORNI - </a:t>
                </a:r>
                <a:r>
                  <a:rPr lang="it-IT" b="1" kern="1200" dirty="0">
                    <a:sym typeface="Wingdings" panose="05000000000000000000" pitchFamily="2" charset="2"/>
                  </a:rPr>
                  <a:t>SOSPENSIONE</a:t>
                </a:r>
                <a:endParaRPr lang="it-IT" sz="1100" b="1" kern="1200" dirty="0"/>
              </a:p>
            </p:txBody>
          </p:sp>
        </p:grpSp>
      </p:grpSp>
    </p:spTree>
    <p:extLst>
      <p:ext uri="{BB962C8B-B14F-4D97-AF65-F5344CB8AC3E}">
        <p14:creationId xmlns:p14="http://schemas.microsoft.com/office/powerpoint/2010/main" val="426589392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ience Subject for Elementary - 2nd Grade: Inventions &amp; Simple Machines by Slidesgo">
  <a:themeElements>
    <a:clrScheme name="Simple Light">
      <a:dk1>
        <a:srgbClr val="1D2947"/>
      </a:dk1>
      <a:lt1>
        <a:srgbClr val="374D87"/>
      </a:lt1>
      <a:dk2>
        <a:srgbClr val="CCD2E0"/>
      </a:dk2>
      <a:lt2>
        <a:srgbClr val="5270C6"/>
      </a:lt2>
      <a:accent1>
        <a:srgbClr val="5B7FD1"/>
      </a:accent1>
      <a:accent2>
        <a:srgbClr val="4CB8D4"/>
      </a:accent2>
      <a:accent3>
        <a:srgbClr val="FC800D"/>
      </a:accent3>
      <a:accent4>
        <a:srgbClr val="F7B200"/>
      </a:accent4>
      <a:accent5>
        <a:srgbClr val="F0D14A"/>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ssetta degli attrezzi" id="{07063EC2-761F-9B4F-88A5-9C84DB12BD81}" vid="{841D9F55-0B40-C348-AF9B-656250EEDA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TotalTime>
  <Words>4682</Words>
  <Application>Microsoft Office PowerPoint</Application>
  <PresentationFormat>Widescreen</PresentationFormat>
  <Paragraphs>1514</Paragraphs>
  <Slides>39</Slides>
  <Notes>6</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39</vt:i4>
      </vt:variant>
    </vt:vector>
  </HeadingPairs>
  <TitlesOfParts>
    <vt:vector size="53" baseType="lpstr">
      <vt:lpstr>Abadi</vt:lpstr>
      <vt:lpstr>Arial</vt:lpstr>
      <vt:lpstr>Bebas Neue</vt:lpstr>
      <vt:lpstr>Calibri</vt:lpstr>
      <vt:lpstr>Calibri Light</vt:lpstr>
      <vt:lpstr>Francois One</vt:lpstr>
      <vt:lpstr>Montserrat</vt:lpstr>
      <vt:lpstr>Montserrat Medium</vt:lpstr>
      <vt:lpstr>Poppins</vt:lpstr>
      <vt:lpstr>Times New Roman</vt:lpstr>
      <vt:lpstr>Ubuntu</vt:lpstr>
      <vt:lpstr>Ubuntu Light</vt:lpstr>
      <vt:lpstr>Office Theme</vt:lpstr>
      <vt:lpstr>Science Subject for Elementary - 2nd Grade: Inventions &amp; Simple Machines by Slidesgo</vt:lpstr>
      <vt:lpstr>UN BUON AVVIO PER UNA TEMPESTIVA CONCLUSIONE!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performance della P.A.</vt:lpstr>
      <vt:lpstr>Art. 2 commi 9 e 1 della Legge 241/1990</vt:lpstr>
      <vt:lpstr>Avvio e istruttoria </vt:lpstr>
      <vt:lpstr>INTERRUZIONE DEL PROCEDIMENTO PER INCOMPLETEZZA DELLA DOMANDA </vt:lpstr>
      <vt:lpstr>SOSPENSIONE DEL PROCEDIMENTO PER INTEGRAZIONI ISTRUTTORIE</vt:lpstr>
      <vt:lpstr>Quanto vale il contenuto della domanda in relazione ai tempi</vt:lpstr>
      <vt:lpstr>Integrazioni documentali spontanee e proroghe dei termini</vt:lpstr>
      <vt:lpstr>… Tutto ciò ci porta a dire che…</vt:lpstr>
      <vt:lpstr>Art. 4 bis della legge regionale n.19/2007</vt:lpstr>
      <vt:lpstr>Conseguenze sui tempi </vt:lpstr>
      <vt:lpstr>Valutare abrogazione o rimodulazione </vt:lpstr>
      <vt:lpstr>Permesso di costruire e pagamento  degli oneri concessori</vt:lpstr>
      <vt:lpstr>Regolamento edilizio tipo </vt:lpstr>
      <vt:lpstr>Raccomandazioni </vt:lpstr>
      <vt:lpstr>Il principio fondante </vt:lpstr>
      <vt:lpstr>Art. 2 commi 9 e 1 della Legge 241/1990</vt:lpstr>
      <vt:lpstr>Presentazione standard di PowerPoint</vt:lpstr>
      <vt:lpstr>La TASK FORCE 1000 ESPERTI  VALLE D’AOSTA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VILLARI Laura</dc:creator>
  <cp:lastModifiedBy>Laura Molla</cp:lastModifiedBy>
  <cp:revision>115</cp:revision>
  <dcterms:created xsi:type="dcterms:W3CDTF">2023-04-19T10:46:21Z</dcterms:created>
  <dcterms:modified xsi:type="dcterms:W3CDTF">2023-07-11T09:09:40Z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2023-04-19T12:31:53Z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4308bd71-70b1-4287-ab89-03b06bdb4596</vt:lpwstr>
  </property>
  <property fmtid="{D5CDD505-2E9C-101B-9397-08002B2CF9AE}" pid="7" name="MSIP_Label_defa4170-0d19-0005-0004-bc88714345d2_ActionId">
    <vt:lpwstr>bfaa48c1-5e81-4fb0-9db9-0b7e0e72431c</vt:lpwstr>
  </property>
  <property fmtid="{D5CDD505-2E9C-101B-9397-08002B2CF9AE}" pid="8" name="MSIP_Label_defa4170-0d19-0005-0004-bc88714345d2_ContentBits">
    <vt:lpwstr>0</vt:lpwstr>
  </property>
</Properties>
</file>